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空间中有两个物体，物体</a:t>
                </a:r>
                <a:r>
                  <a:rPr lang="en-US" altLang="zh-CN" dirty="0"/>
                  <a:t> A </a:t>
                </a:r>
                <a:r>
                  <a:rPr lang="zh-CN" altLang="en-US" dirty="0"/>
                  <a:t>是一个凸多面体，物体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是最多</a:t>
                </a:r>
                <a:r>
                  <a:rPr lang="en-US" altLang="zh-CN" dirty="0"/>
                  <a:t> 4 </a:t>
                </a:r>
                <a:r>
                  <a:rPr lang="zh-CN" altLang="en-US" dirty="0"/>
                  <a:t>个凸多面体的并。</a:t>
                </a:r>
                <a:endParaRPr lang="en-US" altLang="zh-CN" dirty="0"/>
              </a:p>
              <a:p>
                <a:r>
                  <a:rPr lang="zh-CN" altLang="en-US" dirty="0"/>
                  <a:t>物体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每秒钟均匀移动一个向量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时刻两个物体的交的体积，求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838D1-4400-4671-BB5B-30A238BC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首先可以注意到通过容斥原理，可以将问题转化为给 </a:t>
            </a:r>
            <a:r>
              <a:rPr lang="en-US" altLang="zh-CN" dirty="0"/>
              <a:t>B </a:t>
            </a:r>
            <a:r>
              <a:rPr lang="zh-CN" altLang="en-US" dirty="0"/>
              <a:t>只由一个凸多面体组成的情况。</a:t>
            </a:r>
            <a:endParaRPr lang="en-US" altLang="zh-CN" dirty="0"/>
          </a:p>
          <a:p>
            <a:r>
              <a:rPr lang="zh-CN" altLang="en-US" dirty="0"/>
              <a:t>注意到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的交的凸多面体上的点只会在一些关键点上变化，并且在关键点之间，交的体积是一个时间的三次函数。</a:t>
            </a:r>
            <a:endParaRPr lang="en-US" altLang="zh-CN" dirty="0"/>
          </a:p>
          <a:p>
            <a:r>
              <a:rPr lang="zh-CN" altLang="en-US" dirty="0"/>
              <a:t>求出所有关键点，然后每个关键点之间进行积分就可以了。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 </a:t>
            </a:r>
            <a:r>
              <a:rPr lang="en-US" altLang="zh-CN" dirty="0"/>
              <a:t>Cont.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为此需要实现凸多面体的交。</a:t>
                </a:r>
                <a:endParaRPr lang="en-US" altLang="zh-CN" dirty="0"/>
              </a:p>
              <a:p>
                <a:r>
                  <a:rPr lang="zh-CN" altLang="en-US" dirty="0"/>
                  <a:t>可以用一个面的 </a:t>
                </a:r>
                <a:r>
                  <a:rPr lang="en-US" altLang="zh-CN" dirty="0"/>
                  <a:t>list</a:t>
                </a:r>
                <a:r>
                  <a:rPr lang="zh-CN" altLang="en-US" dirty="0"/>
                  <a:t> 来表示一个凸多面体，然后实现实现一个 </a:t>
                </a:r>
                <a:r>
                  <a:rPr lang="en-US" altLang="zh-CN" dirty="0" err="1"/>
                  <a:t>convexCut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函数来表示用一个给定的面去切一个给定的凸多面体的话，切出来的凸多面体。</a:t>
                </a:r>
                <a:endParaRPr lang="en-US" altLang="zh-CN" dirty="0"/>
              </a:p>
              <a:p>
                <a:r>
                  <a:rPr lang="zh-CN" altLang="en-US" dirty="0"/>
                  <a:t>实现了这个函数之后就可以求两个凸多面体的交了。</a:t>
                </a:r>
                <a:endParaRPr lang="en-US" altLang="zh-CN" dirty="0"/>
              </a:p>
              <a:p>
                <a:r>
                  <a:rPr lang="zh-CN" altLang="en-US" dirty="0"/>
                  <a:t>从输入给定的点中可以用暴力的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枚举来找出凸包上的所有的面。</a:t>
                </a:r>
                <a:endParaRPr lang="en-US" altLang="zh-CN" dirty="0"/>
              </a:p>
              <a:p>
                <a:r>
                  <a:rPr lang="zh-CN" altLang="en-US" dirty="0"/>
                  <a:t>也需要实现其它一些三维几何基本操作。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83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简要题意</vt:lpstr>
      <vt:lpstr>解法简述</vt:lpstr>
      <vt:lpstr>解法简述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陈 立杰</cp:lastModifiedBy>
  <cp:revision>12</cp:revision>
  <dcterms:created xsi:type="dcterms:W3CDTF">2019-05-08T11:56:33Z</dcterms:created>
  <dcterms:modified xsi:type="dcterms:W3CDTF">2019-05-08T18:35:51Z</dcterms:modified>
</cp:coreProperties>
</file>