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题目大意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树上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的一个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邻域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到点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距离不超过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条边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的点集，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称为邻域的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中心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邻域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半径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给一棵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树，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次询问，每次给出两个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邻域，问两个邻域中各取一个点，两两点对间的距离之和 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n,m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≤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特殊限制下的算法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情况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：如果两个邻域不相交，则存在一个点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，使得两个邻域间任意路径经过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，只需统计两个邻域的点数以及到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的距离和。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情况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：只有一次询问。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d(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a,b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)=d(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a,root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)+d(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b,root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)-2d(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lca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a,b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),root)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转化为求两两点间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lca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的深度和。将第一个邻域中 的每个点到根的路径上边权加上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，求第二个邻域中的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每个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点到根的路径的边权和。时间复杂度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O(n)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情况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：所有询问中，两个邻域的中心是固定的两个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点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x,y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半径可能不同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枚举第一个邻域的半径，类似情况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处理，处理出所有可能的询问的答案，时间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复杂度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sz="2400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ree1.png"/>
          <p:cNvPicPr>
            <a:picLocks noChangeAspect="1"/>
          </p:cNvPicPr>
          <p:nvPr/>
        </p:nvPicPr>
        <p:blipFill>
          <a:blip r:embed="rId2" cstate="print">
            <a:lum bright="7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解法简述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树分块，要求每个块有两个端点，两个块只在端点处相邻，块数和块大小均为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1/2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。此时块之间的相邻关系构成一棵树，每条边对应一个块。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原树的一个邻域可以拆成每个块中的邻域，且除了中心所在的块，其余块的邻域以块的端点为中心。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每次询问时，在块构成的树上进行树形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dp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统计不同块中的邻域之间的距离和，类似于情况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每次询问需要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1/2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同个块内两个以端点为中心的邻域间的距离和，每次询问在每个块中产生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O(1)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个询问，可以最后离线计算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类似于情况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。每个块需要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O(n)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同个块内的两个邻域，至少一个邻域的中心不在端点上的情况，每次询问至多出现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次，类似于情况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处理。每次询问需要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1/2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O((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)n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1/2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454</Words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题目大意</vt:lpstr>
      <vt:lpstr>特殊限制下的算法</vt:lpstr>
      <vt:lpstr>解法简述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题目大意</dc:title>
  <dc:creator>DELL</dc:creator>
  <cp:lastModifiedBy>ccz181078</cp:lastModifiedBy>
  <cp:revision>65</cp:revision>
  <dcterms:created xsi:type="dcterms:W3CDTF">2019-05-10T04:45:04Z</dcterms:created>
  <dcterms:modified xsi:type="dcterms:W3CDTF">2019-05-10T08:02:55Z</dcterms:modified>
</cp:coreProperties>
</file>