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0A9F-B08C-4537-83E9-C620AB5C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7894F-49DB-417D-8C07-295EEDE8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D947-42FB-477B-960C-8A7CB78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73D63-0B8D-4C26-8665-67C61BB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B28DB-486E-4DA8-93BE-DAA2FFDF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DA49-1224-4501-8E1B-E55F6A3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4139A-37EE-4B3F-A5B8-C233F896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6BF9-B63A-4072-83D7-58F0452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9674-6BE9-4F4B-BE16-3FC7404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AD5B5-B1B6-4293-A9D2-28597C1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BB75B-BE49-426F-9F1F-6D676B58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AE8B9-73CF-45F2-AB4C-DFBC47C0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C22C3-685E-4A61-942F-BE72340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3097-4F1D-4096-A8FE-D06B8DA1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164E-A1A3-4934-8E25-6C099AD7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6B1E-4525-46E4-A798-21BB2883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3B84-9DB7-46EA-AAD2-46F0BED8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AA48-39C9-411F-A046-70832E2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CDF1-8073-4571-8F47-3492A28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A68CE-83FE-4C1A-839D-D7A7C14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9C22-AE36-47BB-9C03-2D32BA0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3CCA7-CCC7-4EC3-96BF-A55076A5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23E0-B096-4EA6-9541-66F2C802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FEE0-78AC-44CF-A4FF-23C81DB4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D266-60C3-4AF8-8AAB-787146C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0D4A-DADC-4385-8792-8C1AF50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961F-D663-4820-B988-6BF0F7B9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7A4DC-DBAB-4700-BCBA-7C118A92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CADF-7477-4ECF-B762-B887A2A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376F-4474-4074-9CF2-F461495B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C3261-E7A5-41CD-B9EC-D2084008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E6B0-0CC3-4F15-AD0F-7B796573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C6179-59EF-4792-A03A-0A6AEBD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B39-3401-47AB-8B12-AFB2AC5E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BE16C-D904-4F36-B33F-606E4911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96B29-DF57-4BF6-B223-782CAE00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24EA5-0C72-4B05-B917-E28E52D0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DEEDB-DB95-4476-8126-69BB6DF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AA2E3-83ED-4E6B-BEB2-BB268DFA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3DC0-2245-429A-ADD7-952B2D8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4886C-CDDF-4CA9-9177-A3778A3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87F96-4318-4F40-AD17-4C2A9F1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8722F-21A8-4684-AD0E-E0944AF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95DE4-6A64-4388-8972-5CC7AE9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45CB2-02E8-4928-8BD7-9A67167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D2568-C50A-4325-A291-B74564A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C13B-C3B8-478B-AC1C-C0D3397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141A-4E7A-4918-B572-20B502D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48C4-0A9F-4742-83A2-F949554F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74958-27F3-43A8-BC47-A4AC33C1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4EF5-A380-4AE1-96A8-96C88DA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729BB-0DF0-48D2-83F4-7F701AC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ED4A-05DB-4031-B0B0-3C7BF62A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AFDF3-47E2-4BFE-A5C4-AF8B45BB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AA376-0F34-45C6-8766-0F5D4833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7CE88-4647-4F5F-873A-8AEC983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8FDD8-BD3B-41CE-A466-A3F3DD93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ACFB-28BB-43D1-B643-4FB3253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30591E-CD79-4956-B5AA-4469E42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B8915-B7F7-4F09-A878-80324A02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45B0-F01D-40C8-B26D-C64DC460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191E-E1A8-4BFA-88E7-9C613218A23C}" type="datetimeFigureOut">
              <a:rPr lang="zh-CN" altLang="en-US" smtClean="0"/>
              <a:t>19.5.12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2AF2-C4C2-49F2-BB5D-ABA61B54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99EEC-EE09-45A4-B785-D3CE46419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定义一种按位独立的二进制运算</a:t>
                </a:r>
                <a:endParaRPr lang="en-US" altLang="zh-CN" dirty="0"/>
              </a:p>
              <a:p>
                <a:r>
                  <a:rPr lang="zh-CN" altLang="en-US" dirty="0"/>
                  <a:t>每一位分别是与、或和异或中的一种</a:t>
                </a:r>
                <a:endParaRPr lang="en-US" altLang="zh-CN" dirty="0"/>
              </a:p>
              <a:p>
                <a:r>
                  <a:rPr lang="zh-CN" altLang="en-US" dirty="0"/>
                  <a:t>给出一张图，求在这种运算的和的意义下的最大生成树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dirty="0"/>
                  <a:t>，二进制位数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这道题数据范围很小，可把这道题转化为计数题，即对于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，统计权值为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的树的方案数</a:t>
                </a:r>
                <a:endParaRPr lang="en-US" altLang="zh-CN" dirty="0"/>
              </a:p>
              <a:p>
                <a:r>
                  <a:rPr lang="zh-CN" altLang="en-US" dirty="0"/>
                  <a:t>生成树计数显然基尔霍夫矩阵，但考虑权值就很麻烦了（除法）</a:t>
                </a:r>
                <a:endParaRPr lang="en-US" altLang="zh-CN" dirty="0"/>
              </a:p>
              <a:p>
                <a:r>
                  <a:rPr lang="zh-CN" altLang="en-US" dirty="0"/>
                  <a:t>注意到，如果所有操作都是异或，那我们可以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将矩阵中的每个权值集合进行 </a:t>
                </a:r>
                <a:r>
                  <a:rPr lang="en-US" altLang="zh-CN" dirty="0"/>
                  <a:t>FWT</a:t>
                </a:r>
              </a:p>
              <a:p>
                <a:pPr lvl="1"/>
                <a:r>
                  <a:rPr lang="en-US" altLang="zh-CN" dirty="0"/>
                  <a:t>FWT </a:t>
                </a:r>
                <a:r>
                  <a:rPr lang="zh-CN" altLang="en-US" dirty="0"/>
                  <a:t>后数组（集合幂级数）中的每一位都独立了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可以分每一位分别计算基尔霍夫矩阵去掉一行一列后的行列式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把行列式的答案组成一个新的数组（集合幂级数）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将它 </a:t>
                </a:r>
                <a:r>
                  <a:rPr lang="en-US" altLang="zh-CN" dirty="0"/>
                  <a:t>IFWT </a:t>
                </a:r>
                <a:r>
                  <a:rPr lang="zh-CN" altLang="en-US" dirty="0"/>
                  <a:t>后即可得到每一个权值对应的树的方案数</a:t>
                </a:r>
                <a:endParaRPr lang="en-US" altLang="zh-CN" dirty="0"/>
              </a:p>
              <a:p>
                <a:r>
                  <a:rPr lang="zh-CN" altLang="en-US" dirty="0"/>
                  <a:t>与和或的运算也可以用 </a:t>
                </a:r>
                <a:r>
                  <a:rPr lang="en-US" altLang="zh-CN" dirty="0"/>
                  <a:t>FMT </a:t>
                </a:r>
                <a:r>
                  <a:rPr lang="zh-CN" altLang="en-US" dirty="0"/>
                  <a:t>达到一样的效果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9BD33-EB0B-42D9-84A9-3FDDABFB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  <a:r>
              <a:rPr lang="en-US" altLang="zh-CN" dirty="0"/>
              <a:t> </a:t>
            </a:r>
            <a:r>
              <a:rPr lang="en-US" altLang="zh-CN" dirty="0" err="1"/>
              <a:t>cont.d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FA8DD0-69CB-4858-9878-F2BDDCAFC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注意到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FWT </a:t>
                </a:r>
                <a:r>
                  <a:rPr lang="zh-CN" altLang="en-US" dirty="0"/>
                  <a:t>的本质是每一个二进制位分别 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（长度为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FMT </a:t>
                </a:r>
                <a:r>
                  <a:rPr lang="zh-CN" altLang="en-US" dirty="0"/>
                  <a:t>的本质是每一个二进制位分别前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后缀和</a:t>
                </a:r>
                <a:endParaRPr lang="en-US" altLang="zh-CN" dirty="0"/>
              </a:p>
              <a:p>
                <a:r>
                  <a:rPr lang="zh-CN" altLang="en-US" dirty="0"/>
                  <a:t>那我们可以将这两种算法结合起来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如果某一二进制位的操作符是异或，那么我们就将这一位进行 </a:t>
                </a:r>
                <a:r>
                  <a:rPr lang="en-US" altLang="zh-CN" dirty="0"/>
                  <a:t>FFT</a:t>
                </a:r>
              </a:p>
              <a:p>
                <a:pPr lvl="1"/>
                <a:r>
                  <a:rPr lang="zh-CN" altLang="en-US" dirty="0"/>
                  <a:t>如果</a:t>
                </a:r>
                <a:r>
                  <a:rPr lang="zh-CN" altLang="en-US"/>
                  <a:t>某一二进制位</a:t>
                </a:r>
                <a:r>
                  <a:rPr lang="zh-CN" altLang="en-US" dirty="0"/>
                  <a:t>的操作符是与（或），就将这一位求后（前）缀和</a:t>
                </a:r>
                <a:endParaRPr lang="en-US" altLang="zh-CN" dirty="0"/>
              </a:p>
              <a:p>
                <a:r>
                  <a:rPr lang="zh-CN" altLang="en-US" dirty="0"/>
                  <a:t>这样就转化为按（数组里的）位独立的问题了，从而可以按照上面的方法分别计算行列式，最后再拼起来，按照这样的规则逆变换回去</a:t>
                </a:r>
              </a:p>
              <a:p>
                <a:r>
                  <a:rPr lang="zh-CN" altLang="en-US" dirty="0"/>
                  <a:t>注意到我们只需要判断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和非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，取几个质数在模意义下计算行列式即可，复杂度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FA8DD0-69CB-4858-9878-F2BDDCAFC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43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360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简要题意</vt:lpstr>
      <vt:lpstr>解法简述</vt:lpstr>
      <vt:lpstr>解法简述 cont.d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简要题意</dc:title>
  <dc:creator>王 聿中</dc:creator>
  <cp:lastModifiedBy>Junkun Chen</cp:lastModifiedBy>
  <cp:revision>30</cp:revision>
  <dcterms:created xsi:type="dcterms:W3CDTF">2019-05-08T11:56:33Z</dcterms:created>
  <dcterms:modified xsi:type="dcterms:W3CDTF">2019-05-12T02:53:27Z</dcterms:modified>
</cp:coreProperties>
</file>