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0A9F-B08C-4537-83E9-C620AB5C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7894F-49DB-417D-8C07-295EEDE8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D947-42FB-477B-960C-8A7CB780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73D63-0B8D-4C26-8665-67C61BB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B28DB-486E-4DA8-93BE-DAA2FFDF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DA49-1224-4501-8E1B-E55F6A3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4139A-37EE-4B3F-A5B8-C233F896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6BF9-B63A-4072-83D7-58F0452A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9674-6BE9-4F4B-BE16-3FC7404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AD5B5-B1B6-4293-A9D2-28597C1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BB75B-BE49-426F-9F1F-6D676B58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AE8B9-73CF-45F2-AB4C-DFBC47C0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C22C3-685E-4A61-942F-BE72340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3097-4F1D-4096-A8FE-D06B8DA1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164E-A1A3-4934-8E25-6C099AD7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3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6B1E-4525-46E4-A798-21BB2883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3B84-9DB7-46EA-AAD2-46F0BED8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AA48-39C9-411F-A046-70832E21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CDF1-8073-4571-8F47-3492A28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A68CE-83FE-4C1A-839D-D7A7C14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9C22-AE36-47BB-9C03-2D32BA01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3CCA7-CCC7-4EC3-96BF-A55076A5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23E0-B096-4EA6-9541-66F2C802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3FEE0-78AC-44CF-A4FF-23C81DB4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D266-60C3-4AF8-8AAB-787146C3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0D4A-DADC-4385-8792-8C1AF50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961F-D663-4820-B988-6BF0F7B9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7A4DC-DBAB-4700-BCBA-7C118A92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CADF-7477-4ECF-B762-B887A2A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376F-4474-4074-9CF2-F461495B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C3261-E7A5-41CD-B9EC-D2084008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E6B0-0CC3-4F15-AD0F-7B796573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C6179-59EF-4792-A03A-0A6AEBD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63B39-3401-47AB-8B12-AFB2AC5E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BE16C-D904-4F36-B33F-606E4911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96B29-DF57-4BF6-B223-782CAE00B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24EA5-0C72-4B05-B917-E28E52D0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DEEDB-DB95-4476-8126-69BB6DF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AA2E3-83ED-4E6B-BEB2-BB268DFA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3DC0-2245-429A-ADD7-952B2D8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4886C-CDDF-4CA9-9177-A3778A3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87F96-4318-4F40-AD17-4C2A9F1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8722F-21A8-4684-AD0E-E0944AF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95DE4-6A64-4388-8972-5CC7AE9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45CB2-02E8-4928-8BD7-9A67167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D2568-C50A-4325-A291-B74564A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C13B-C3B8-478B-AC1C-C0D33977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141A-4E7A-4918-B572-20B502D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48C4-0A9F-4742-83A2-F949554F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74958-27F3-43A8-BC47-A4AC33C1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D4EF5-A380-4AE1-96A8-96C88DA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729BB-0DF0-48D2-83F4-7F701AC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EED4A-05DB-4031-B0B0-3C7BF62A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AFDF3-47E2-4BFE-A5C4-AF8B45BB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AA376-0F34-45C6-8766-0F5D4833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7CE88-4647-4F5F-873A-8AEC983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8FDD8-BD3B-41CE-A466-A3F3DD93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ACFB-28BB-43D1-B643-4FB32538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30591E-CD79-4956-B5AA-4469E42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B8915-B7F7-4F09-A878-80324A02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45B0-F01D-40C8-B26D-C64DC460D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52AF2-C4C2-49F2-BB5D-ABA61B54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99EEC-EE09-45A4-B785-D3CE46419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A67D2E-C55B-4CF8-A41E-ADDE8A93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根据鸭棋的规则，要求模拟整个棋局</a:t>
            </a:r>
          </a:p>
        </p:txBody>
      </p:sp>
    </p:spTree>
    <p:extLst>
      <p:ext uri="{BB962C8B-B14F-4D97-AF65-F5344CB8AC3E}">
        <p14:creationId xmlns:p14="http://schemas.microsoft.com/office/powerpoint/2010/main" val="1941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大模拟</a:t>
                </a:r>
                <a:endParaRPr lang="en-US" altLang="zh-CN" dirty="0"/>
              </a:p>
              <a:p>
                <a:r>
                  <a:rPr lang="zh-CN" altLang="en-US" dirty="0"/>
                  <a:t>一个 </a:t>
                </a:r>
                <a:r>
                  <a:rPr lang="en-US" altLang="zh-CN" dirty="0"/>
                  <a:t>trick </a:t>
                </a:r>
                <a:r>
                  <a:rPr lang="zh-CN" altLang="en-US" dirty="0"/>
                  <a:t>是，如果我们规定广义骑士的走子规则为合法方向向量如下的棋子：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。则其移动时棋盘上不能有障碍的位置（以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为例）为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𝑘𝑎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𝑘𝑏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不难发现，所有棋子本质上都是广义骑士。</a:t>
                </a:r>
                <a:endParaRPr lang="en-US" altLang="zh-CN" dirty="0"/>
              </a:p>
              <a:p>
                <a:r>
                  <a:rPr lang="zh-CN" altLang="en-US"/>
                  <a:t>可以省去写走子规则的很多代码。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7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简要题意</vt:lpstr>
      <vt:lpstr>解法简述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简要题意</dc:title>
  <dc:creator>王 聿中</dc:creator>
  <cp:lastModifiedBy>王 聿中</cp:lastModifiedBy>
  <cp:revision>7</cp:revision>
  <dcterms:created xsi:type="dcterms:W3CDTF">2019-05-08T11:56:33Z</dcterms:created>
  <dcterms:modified xsi:type="dcterms:W3CDTF">2019-05-08T12:18:14Z</dcterms:modified>
</cp:coreProperties>
</file>