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1520488" cy="11520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50" d="100"/>
          <a:sy n="50" d="100"/>
        </p:scale>
        <p:origin x="1010" y="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037" y="1885414"/>
            <a:ext cx="9792415" cy="4010837"/>
          </a:xfrm>
        </p:spPr>
        <p:txBody>
          <a:bodyPr anchor="b"/>
          <a:lstStyle>
            <a:lvl1pPr algn="ctr">
              <a:defRPr sz="75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6050924"/>
            <a:ext cx="8640366" cy="2781450"/>
          </a:xfrm>
        </p:spPr>
        <p:txBody>
          <a:bodyPr/>
          <a:lstStyle>
            <a:lvl1pPr marL="0" indent="0" algn="ctr">
              <a:buNone/>
              <a:defRPr sz="3024"/>
            </a:lvl1pPr>
            <a:lvl2pPr marL="576026" indent="0" algn="ctr">
              <a:buNone/>
              <a:defRPr sz="2520"/>
            </a:lvl2pPr>
            <a:lvl3pPr marL="1152053" indent="0" algn="ctr">
              <a:buNone/>
              <a:defRPr sz="2268"/>
            </a:lvl3pPr>
            <a:lvl4pPr marL="1728079" indent="0" algn="ctr">
              <a:buNone/>
              <a:defRPr sz="2016"/>
            </a:lvl4pPr>
            <a:lvl5pPr marL="2304105" indent="0" algn="ctr">
              <a:buNone/>
              <a:defRPr sz="2016"/>
            </a:lvl5pPr>
            <a:lvl6pPr marL="2880131" indent="0" algn="ctr">
              <a:buNone/>
              <a:defRPr sz="2016"/>
            </a:lvl6pPr>
            <a:lvl7pPr marL="3456158" indent="0" algn="ctr">
              <a:buNone/>
              <a:defRPr sz="2016"/>
            </a:lvl7pPr>
            <a:lvl8pPr marL="4032184" indent="0" algn="ctr">
              <a:buNone/>
              <a:defRPr sz="2016"/>
            </a:lvl8pPr>
            <a:lvl9pPr marL="4608210" indent="0" algn="ctr">
              <a:buNone/>
              <a:defRPr sz="201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F976-7EF5-4AAC-991C-2480657A4528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1923-9356-411C-A24A-0F55FD21C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95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F976-7EF5-4AAC-991C-2480657A4528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1923-9356-411C-A24A-0F55FD21C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102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50" y="613359"/>
            <a:ext cx="2484105" cy="976308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4" y="613359"/>
            <a:ext cx="7308310" cy="976308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F976-7EF5-4AAC-991C-2480657A4528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1923-9356-411C-A24A-0F55FD21C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934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F976-7EF5-4AAC-991C-2480657A4528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1923-9356-411C-A24A-0F55FD21C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630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4" y="2872125"/>
            <a:ext cx="9936421" cy="4792202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4" y="7709663"/>
            <a:ext cx="9936421" cy="2520106"/>
          </a:xfrm>
        </p:spPr>
        <p:txBody>
          <a:bodyPr/>
          <a:lstStyle>
            <a:lvl1pPr marL="0" indent="0">
              <a:buNone/>
              <a:defRPr sz="3024">
                <a:solidFill>
                  <a:schemeClr val="tx1"/>
                </a:solidFill>
              </a:defRPr>
            </a:lvl1pPr>
            <a:lvl2pPr marL="57602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152053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3pPr>
            <a:lvl4pPr marL="1728079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4pPr>
            <a:lvl5pPr marL="2304105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5pPr>
            <a:lvl6pPr marL="2880131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6pPr>
            <a:lvl7pPr marL="3456158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7pPr>
            <a:lvl8pPr marL="4032184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8pPr>
            <a:lvl9pPr marL="460821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F976-7EF5-4AAC-991C-2480657A4528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1923-9356-411C-A24A-0F55FD21C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701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3066796"/>
            <a:ext cx="4896207" cy="73096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3066796"/>
            <a:ext cx="4896207" cy="73096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F976-7EF5-4AAC-991C-2480657A4528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1923-9356-411C-A24A-0F55FD21C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69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613362"/>
            <a:ext cx="9936421" cy="22267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2824120"/>
            <a:ext cx="4873706" cy="1384058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26" indent="0">
              <a:buNone/>
              <a:defRPr sz="2520" b="1"/>
            </a:lvl2pPr>
            <a:lvl3pPr marL="1152053" indent="0">
              <a:buNone/>
              <a:defRPr sz="2268" b="1"/>
            </a:lvl3pPr>
            <a:lvl4pPr marL="1728079" indent="0">
              <a:buNone/>
              <a:defRPr sz="2016" b="1"/>
            </a:lvl4pPr>
            <a:lvl5pPr marL="2304105" indent="0">
              <a:buNone/>
              <a:defRPr sz="2016" b="1"/>
            </a:lvl5pPr>
            <a:lvl6pPr marL="2880131" indent="0">
              <a:buNone/>
              <a:defRPr sz="2016" b="1"/>
            </a:lvl6pPr>
            <a:lvl7pPr marL="3456158" indent="0">
              <a:buNone/>
              <a:defRPr sz="2016" b="1"/>
            </a:lvl7pPr>
            <a:lvl8pPr marL="4032184" indent="0">
              <a:buNone/>
              <a:defRPr sz="2016" b="1"/>
            </a:lvl8pPr>
            <a:lvl9pPr marL="4608210" indent="0">
              <a:buNone/>
              <a:defRPr sz="2016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4208178"/>
            <a:ext cx="4873706" cy="618959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8" y="2824120"/>
            <a:ext cx="4897708" cy="1384058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26" indent="0">
              <a:buNone/>
              <a:defRPr sz="2520" b="1"/>
            </a:lvl2pPr>
            <a:lvl3pPr marL="1152053" indent="0">
              <a:buNone/>
              <a:defRPr sz="2268" b="1"/>
            </a:lvl3pPr>
            <a:lvl4pPr marL="1728079" indent="0">
              <a:buNone/>
              <a:defRPr sz="2016" b="1"/>
            </a:lvl4pPr>
            <a:lvl5pPr marL="2304105" indent="0">
              <a:buNone/>
              <a:defRPr sz="2016" b="1"/>
            </a:lvl5pPr>
            <a:lvl6pPr marL="2880131" indent="0">
              <a:buNone/>
              <a:defRPr sz="2016" b="1"/>
            </a:lvl6pPr>
            <a:lvl7pPr marL="3456158" indent="0">
              <a:buNone/>
              <a:defRPr sz="2016" b="1"/>
            </a:lvl7pPr>
            <a:lvl8pPr marL="4032184" indent="0">
              <a:buNone/>
              <a:defRPr sz="2016" b="1"/>
            </a:lvl8pPr>
            <a:lvl9pPr marL="4608210" indent="0">
              <a:buNone/>
              <a:defRPr sz="2016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8" y="4208178"/>
            <a:ext cx="4897708" cy="618959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F976-7EF5-4AAC-991C-2480657A4528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1923-9356-411C-A24A-0F55FD21C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774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F976-7EF5-4AAC-991C-2480657A4528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1923-9356-411C-A24A-0F55FD21C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26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F976-7EF5-4AAC-991C-2480657A4528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1923-9356-411C-A24A-0F55FD21C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664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768032"/>
            <a:ext cx="3715657" cy="2688114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1658740"/>
            <a:ext cx="5832247" cy="8187013"/>
          </a:xfrm>
        </p:spPr>
        <p:txBody>
          <a:bodyPr/>
          <a:lstStyle>
            <a:lvl1pPr>
              <a:defRPr sz="4032"/>
            </a:lvl1pPr>
            <a:lvl2pPr>
              <a:defRPr sz="3528"/>
            </a:lvl2pPr>
            <a:lvl3pPr>
              <a:defRPr sz="3024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4" y="3456146"/>
            <a:ext cx="3715657" cy="6402939"/>
          </a:xfrm>
        </p:spPr>
        <p:txBody>
          <a:bodyPr/>
          <a:lstStyle>
            <a:lvl1pPr marL="0" indent="0">
              <a:buNone/>
              <a:defRPr sz="2016"/>
            </a:lvl1pPr>
            <a:lvl2pPr marL="576026" indent="0">
              <a:buNone/>
              <a:defRPr sz="1764"/>
            </a:lvl2pPr>
            <a:lvl3pPr marL="1152053" indent="0">
              <a:buNone/>
              <a:defRPr sz="1512"/>
            </a:lvl3pPr>
            <a:lvl4pPr marL="1728079" indent="0">
              <a:buNone/>
              <a:defRPr sz="1260"/>
            </a:lvl4pPr>
            <a:lvl5pPr marL="2304105" indent="0">
              <a:buNone/>
              <a:defRPr sz="1260"/>
            </a:lvl5pPr>
            <a:lvl6pPr marL="2880131" indent="0">
              <a:buNone/>
              <a:defRPr sz="1260"/>
            </a:lvl6pPr>
            <a:lvl7pPr marL="3456158" indent="0">
              <a:buNone/>
              <a:defRPr sz="1260"/>
            </a:lvl7pPr>
            <a:lvl8pPr marL="4032184" indent="0">
              <a:buNone/>
              <a:defRPr sz="1260"/>
            </a:lvl8pPr>
            <a:lvl9pPr marL="4608210" indent="0">
              <a:buNone/>
              <a:defRPr sz="126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F976-7EF5-4AAC-991C-2480657A4528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1923-9356-411C-A24A-0F55FD21C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31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768032"/>
            <a:ext cx="3715657" cy="2688114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1658740"/>
            <a:ext cx="5832247" cy="8187013"/>
          </a:xfrm>
        </p:spPr>
        <p:txBody>
          <a:bodyPr anchor="t"/>
          <a:lstStyle>
            <a:lvl1pPr marL="0" indent="0">
              <a:buNone/>
              <a:defRPr sz="4032"/>
            </a:lvl1pPr>
            <a:lvl2pPr marL="576026" indent="0">
              <a:buNone/>
              <a:defRPr sz="3528"/>
            </a:lvl2pPr>
            <a:lvl3pPr marL="1152053" indent="0">
              <a:buNone/>
              <a:defRPr sz="3024"/>
            </a:lvl3pPr>
            <a:lvl4pPr marL="1728079" indent="0">
              <a:buNone/>
              <a:defRPr sz="2520"/>
            </a:lvl4pPr>
            <a:lvl5pPr marL="2304105" indent="0">
              <a:buNone/>
              <a:defRPr sz="2520"/>
            </a:lvl5pPr>
            <a:lvl6pPr marL="2880131" indent="0">
              <a:buNone/>
              <a:defRPr sz="2520"/>
            </a:lvl6pPr>
            <a:lvl7pPr marL="3456158" indent="0">
              <a:buNone/>
              <a:defRPr sz="2520"/>
            </a:lvl7pPr>
            <a:lvl8pPr marL="4032184" indent="0">
              <a:buNone/>
              <a:defRPr sz="2520"/>
            </a:lvl8pPr>
            <a:lvl9pPr marL="4608210" indent="0">
              <a:buNone/>
              <a:defRPr sz="252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4" y="3456146"/>
            <a:ext cx="3715657" cy="6402939"/>
          </a:xfrm>
        </p:spPr>
        <p:txBody>
          <a:bodyPr/>
          <a:lstStyle>
            <a:lvl1pPr marL="0" indent="0">
              <a:buNone/>
              <a:defRPr sz="2016"/>
            </a:lvl1pPr>
            <a:lvl2pPr marL="576026" indent="0">
              <a:buNone/>
              <a:defRPr sz="1764"/>
            </a:lvl2pPr>
            <a:lvl3pPr marL="1152053" indent="0">
              <a:buNone/>
              <a:defRPr sz="1512"/>
            </a:lvl3pPr>
            <a:lvl4pPr marL="1728079" indent="0">
              <a:buNone/>
              <a:defRPr sz="1260"/>
            </a:lvl4pPr>
            <a:lvl5pPr marL="2304105" indent="0">
              <a:buNone/>
              <a:defRPr sz="1260"/>
            </a:lvl5pPr>
            <a:lvl6pPr marL="2880131" indent="0">
              <a:buNone/>
              <a:defRPr sz="1260"/>
            </a:lvl6pPr>
            <a:lvl7pPr marL="3456158" indent="0">
              <a:buNone/>
              <a:defRPr sz="1260"/>
            </a:lvl7pPr>
            <a:lvl8pPr marL="4032184" indent="0">
              <a:buNone/>
              <a:defRPr sz="1260"/>
            </a:lvl8pPr>
            <a:lvl9pPr marL="4608210" indent="0">
              <a:buNone/>
              <a:defRPr sz="126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F976-7EF5-4AAC-991C-2480657A4528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1923-9356-411C-A24A-0F55FD21C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35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613362"/>
            <a:ext cx="9936421" cy="2226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3066796"/>
            <a:ext cx="9936421" cy="7309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10677788"/>
            <a:ext cx="2592110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7F976-7EF5-4AAC-991C-2480657A4528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10677788"/>
            <a:ext cx="3888165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10677788"/>
            <a:ext cx="2592110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11923-9356-411C-A24A-0F55FD21C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876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52053" rtl="0" eaLnBrk="1" latinLnBrk="0" hangingPunct="1">
        <a:lnSpc>
          <a:spcPct val="90000"/>
        </a:lnSpc>
        <a:spcBef>
          <a:spcPct val="0"/>
        </a:spcBef>
        <a:buNone/>
        <a:defRPr sz="55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13" indent="-288013" algn="l" defTabSz="1152053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1pPr>
      <a:lvl2pPr marL="864039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2pPr>
      <a:lvl3pPr marL="1440066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2016092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592118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3168145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B614008-14AF-4E6F-827B-EA10D9A42A8A}"/>
              </a:ext>
            </a:extLst>
          </p:cNvPr>
          <p:cNvSpPr/>
          <p:nvPr/>
        </p:nvSpPr>
        <p:spPr>
          <a:xfrm>
            <a:off x="808074" y="1779180"/>
            <a:ext cx="8398800" cy="8398800"/>
          </a:xfrm>
          <a:prstGeom prst="rect">
            <a:avLst/>
          </a:prstGeom>
          <a:noFill/>
          <a:ln w="1270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86734AE-53A8-4A6D-8009-7065A7FCA82E}"/>
              </a:ext>
            </a:extLst>
          </p:cNvPr>
          <p:cNvSpPr/>
          <p:nvPr/>
        </p:nvSpPr>
        <p:spPr>
          <a:xfrm>
            <a:off x="3175144" y="3360844"/>
            <a:ext cx="4798800" cy="4798800"/>
          </a:xfrm>
          <a:prstGeom prst="rect">
            <a:avLst/>
          </a:prstGeom>
          <a:noFill/>
          <a:ln w="2540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70EDC1B-7BD1-43D7-A22B-F62E1100CDE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2"/>
            <a:ext cx="808074" cy="1779178"/>
          </a:xfrm>
          <a:prstGeom prst="line">
            <a:avLst/>
          </a:prstGeom>
          <a:ln w="6350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0771D4A-0E2F-4279-BF9A-C3C34A9C0816}"/>
              </a:ext>
            </a:extLst>
          </p:cNvPr>
          <p:cNvCxnSpPr>
            <a:cxnSpLocks/>
          </p:cNvCxnSpPr>
          <p:nvPr/>
        </p:nvCxnSpPr>
        <p:spPr>
          <a:xfrm flipV="1">
            <a:off x="9206874" y="0"/>
            <a:ext cx="2313614" cy="1779180"/>
          </a:xfrm>
          <a:prstGeom prst="line">
            <a:avLst/>
          </a:prstGeom>
          <a:ln w="6350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726A6CE-2D29-4975-9F4D-7471C911F0F9}"/>
              </a:ext>
            </a:extLst>
          </p:cNvPr>
          <p:cNvCxnSpPr>
            <a:cxnSpLocks/>
          </p:cNvCxnSpPr>
          <p:nvPr/>
        </p:nvCxnSpPr>
        <p:spPr>
          <a:xfrm flipH="1">
            <a:off x="0" y="10177980"/>
            <a:ext cx="808075" cy="1342508"/>
          </a:xfrm>
          <a:prstGeom prst="line">
            <a:avLst/>
          </a:prstGeom>
          <a:ln w="6350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6E701610-9EF7-465E-BB66-3D68433976EE}"/>
              </a:ext>
            </a:extLst>
          </p:cNvPr>
          <p:cNvCxnSpPr>
            <a:cxnSpLocks/>
          </p:cNvCxnSpPr>
          <p:nvPr/>
        </p:nvCxnSpPr>
        <p:spPr>
          <a:xfrm>
            <a:off x="9206874" y="10177980"/>
            <a:ext cx="2313614" cy="1342506"/>
          </a:xfrm>
          <a:prstGeom prst="line">
            <a:avLst/>
          </a:prstGeom>
          <a:ln w="6350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0C7528F-6F97-4924-A41D-07E5877ABE28}"/>
              </a:ext>
            </a:extLst>
          </p:cNvPr>
          <p:cNvCxnSpPr>
            <a:cxnSpLocks/>
          </p:cNvCxnSpPr>
          <p:nvPr/>
        </p:nvCxnSpPr>
        <p:spPr>
          <a:xfrm flipH="1" flipV="1">
            <a:off x="808073" y="1779180"/>
            <a:ext cx="2367071" cy="1581664"/>
          </a:xfrm>
          <a:prstGeom prst="line">
            <a:avLst/>
          </a:prstGeom>
          <a:ln w="19050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85CBC1B-FD93-4D9D-B18A-4ECF36738728}"/>
              </a:ext>
            </a:extLst>
          </p:cNvPr>
          <p:cNvCxnSpPr>
            <a:cxnSpLocks/>
          </p:cNvCxnSpPr>
          <p:nvPr/>
        </p:nvCxnSpPr>
        <p:spPr>
          <a:xfrm flipV="1">
            <a:off x="7973944" y="1779180"/>
            <a:ext cx="1232930" cy="1581664"/>
          </a:xfrm>
          <a:prstGeom prst="line">
            <a:avLst/>
          </a:prstGeom>
          <a:ln w="19050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956842DB-A1D0-488B-B872-12B25A8F230F}"/>
              </a:ext>
            </a:extLst>
          </p:cNvPr>
          <p:cNvCxnSpPr>
            <a:cxnSpLocks/>
          </p:cNvCxnSpPr>
          <p:nvPr/>
        </p:nvCxnSpPr>
        <p:spPr>
          <a:xfrm flipH="1">
            <a:off x="808073" y="8159644"/>
            <a:ext cx="2367071" cy="2018336"/>
          </a:xfrm>
          <a:prstGeom prst="line">
            <a:avLst/>
          </a:prstGeom>
          <a:ln w="19050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82063F1F-CC2E-4620-8AF0-842C34803E79}"/>
              </a:ext>
            </a:extLst>
          </p:cNvPr>
          <p:cNvCxnSpPr>
            <a:cxnSpLocks/>
          </p:cNvCxnSpPr>
          <p:nvPr/>
        </p:nvCxnSpPr>
        <p:spPr>
          <a:xfrm>
            <a:off x="7973944" y="8159644"/>
            <a:ext cx="1232930" cy="2018336"/>
          </a:xfrm>
          <a:prstGeom prst="line">
            <a:avLst/>
          </a:prstGeom>
          <a:ln w="19050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7A70EAE6-A970-4293-A096-5B023A011108}"/>
              </a:ext>
            </a:extLst>
          </p:cNvPr>
          <p:cNvGrpSpPr/>
          <p:nvPr/>
        </p:nvGrpSpPr>
        <p:grpSpPr>
          <a:xfrm>
            <a:off x="7613945" y="3000844"/>
            <a:ext cx="720000" cy="720000"/>
            <a:chOff x="-897504" y="6334080"/>
            <a:chExt cx="720000" cy="720000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BF370CA9-3B42-41F2-A299-98322DF6ED83}"/>
                </a:ext>
              </a:extLst>
            </p:cNvPr>
            <p:cNvSpPr/>
            <p:nvPr/>
          </p:nvSpPr>
          <p:spPr>
            <a:xfrm>
              <a:off x="-897504" y="6334080"/>
              <a:ext cx="720000" cy="72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DDB54916-BA6F-45BA-B6EB-57EECFC18B03}"/>
                </a:ext>
              </a:extLst>
            </p:cNvPr>
            <p:cNvSpPr/>
            <p:nvPr/>
          </p:nvSpPr>
          <p:spPr>
            <a:xfrm>
              <a:off x="-717503" y="6514080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EDB7EA45-22F7-462B-A953-9C7BE395B755}"/>
              </a:ext>
            </a:extLst>
          </p:cNvPr>
          <p:cNvGrpSpPr/>
          <p:nvPr/>
        </p:nvGrpSpPr>
        <p:grpSpPr>
          <a:xfrm>
            <a:off x="2815143" y="3000844"/>
            <a:ext cx="720000" cy="720000"/>
            <a:chOff x="-897504" y="6334080"/>
            <a:chExt cx="720000" cy="720000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217E7C02-B231-41F7-A13F-358723F047AC}"/>
                </a:ext>
              </a:extLst>
            </p:cNvPr>
            <p:cNvSpPr/>
            <p:nvPr/>
          </p:nvSpPr>
          <p:spPr>
            <a:xfrm>
              <a:off x="-897504" y="6334080"/>
              <a:ext cx="720000" cy="72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74B790DE-EC38-4FD4-98FB-BEE8BA9DE6EA}"/>
                </a:ext>
              </a:extLst>
            </p:cNvPr>
            <p:cNvSpPr/>
            <p:nvPr/>
          </p:nvSpPr>
          <p:spPr>
            <a:xfrm>
              <a:off x="-717503" y="6514080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EFAFABC3-94AD-4F5F-9D94-AE8877A02F77}"/>
              </a:ext>
            </a:extLst>
          </p:cNvPr>
          <p:cNvGrpSpPr/>
          <p:nvPr/>
        </p:nvGrpSpPr>
        <p:grpSpPr>
          <a:xfrm>
            <a:off x="7613944" y="7799644"/>
            <a:ext cx="720000" cy="720000"/>
            <a:chOff x="-897504" y="6334080"/>
            <a:chExt cx="720000" cy="720000"/>
          </a:xfrm>
        </p:grpSpPr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05F6101A-7593-4938-9035-870FA051B991}"/>
                </a:ext>
              </a:extLst>
            </p:cNvPr>
            <p:cNvSpPr/>
            <p:nvPr/>
          </p:nvSpPr>
          <p:spPr>
            <a:xfrm>
              <a:off x="-897504" y="6334080"/>
              <a:ext cx="720000" cy="72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3A2ACD7D-7F30-40BD-AD85-4F75E0300349}"/>
                </a:ext>
              </a:extLst>
            </p:cNvPr>
            <p:cNvSpPr/>
            <p:nvPr/>
          </p:nvSpPr>
          <p:spPr>
            <a:xfrm>
              <a:off x="-717503" y="6514080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9904399C-3E10-4B62-BEF8-37F1FF4D8DB6}"/>
              </a:ext>
            </a:extLst>
          </p:cNvPr>
          <p:cNvGrpSpPr/>
          <p:nvPr/>
        </p:nvGrpSpPr>
        <p:grpSpPr>
          <a:xfrm>
            <a:off x="2815143" y="7799644"/>
            <a:ext cx="720000" cy="720000"/>
            <a:chOff x="-897504" y="6334080"/>
            <a:chExt cx="720000" cy="720000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A1945FFE-CF8D-4F25-A831-A2B35DFAB467}"/>
                </a:ext>
              </a:extLst>
            </p:cNvPr>
            <p:cNvSpPr/>
            <p:nvPr/>
          </p:nvSpPr>
          <p:spPr>
            <a:xfrm>
              <a:off x="-897504" y="6334080"/>
              <a:ext cx="720000" cy="72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CC341EC6-4CCB-4AAF-99E0-CF83FE1FCAF2}"/>
                </a:ext>
              </a:extLst>
            </p:cNvPr>
            <p:cNvSpPr/>
            <p:nvPr/>
          </p:nvSpPr>
          <p:spPr>
            <a:xfrm>
              <a:off x="-717503" y="6514080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617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86734AE-53A8-4A6D-8009-7065A7FCA82E}"/>
              </a:ext>
            </a:extLst>
          </p:cNvPr>
          <p:cNvSpPr/>
          <p:nvPr/>
        </p:nvSpPr>
        <p:spPr>
          <a:xfrm>
            <a:off x="3175145" y="3360844"/>
            <a:ext cx="4798800" cy="4798800"/>
          </a:xfrm>
          <a:prstGeom prst="rect">
            <a:avLst/>
          </a:prstGeom>
          <a:noFill/>
          <a:ln w="2540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0C7528F-6F97-4924-A41D-07E5877ABE28}"/>
              </a:ext>
            </a:extLst>
          </p:cNvPr>
          <p:cNvCxnSpPr>
            <a:cxnSpLocks/>
          </p:cNvCxnSpPr>
          <p:nvPr/>
        </p:nvCxnSpPr>
        <p:spPr>
          <a:xfrm flipH="1" flipV="1">
            <a:off x="0" y="0"/>
            <a:ext cx="3175145" cy="3360844"/>
          </a:xfrm>
          <a:prstGeom prst="line">
            <a:avLst/>
          </a:prstGeom>
          <a:ln w="12700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85CBC1B-FD93-4D9D-B18A-4ECF36738728}"/>
              </a:ext>
            </a:extLst>
          </p:cNvPr>
          <p:cNvCxnSpPr>
            <a:cxnSpLocks/>
          </p:cNvCxnSpPr>
          <p:nvPr/>
        </p:nvCxnSpPr>
        <p:spPr>
          <a:xfrm flipV="1">
            <a:off x="7973944" y="0"/>
            <a:ext cx="3546544" cy="3360844"/>
          </a:xfrm>
          <a:prstGeom prst="line">
            <a:avLst/>
          </a:prstGeom>
          <a:ln w="12700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956842DB-A1D0-488B-B872-12B25A8F230F}"/>
              </a:ext>
            </a:extLst>
          </p:cNvPr>
          <p:cNvCxnSpPr>
            <a:cxnSpLocks/>
          </p:cNvCxnSpPr>
          <p:nvPr/>
        </p:nvCxnSpPr>
        <p:spPr>
          <a:xfrm flipH="1">
            <a:off x="0" y="8159644"/>
            <a:ext cx="3175145" cy="3360844"/>
          </a:xfrm>
          <a:prstGeom prst="line">
            <a:avLst/>
          </a:prstGeom>
          <a:ln w="12700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82063F1F-CC2E-4620-8AF0-842C34803E79}"/>
              </a:ext>
            </a:extLst>
          </p:cNvPr>
          <p:cNvCxnSpPr>
            <a:cxnSpLocks/>
          </p:cNvCxnSpPr>
          <p:nvPr/>
        </p:nvCxnSpPr>
        <p:spPr>
          <a:xfrm>
            <a:off x="7973944" y="8159644"/>
            <a:ext cx="3546544" cy="3360844"/>
          </a:xfrm>
          <a:prstGeom prst="line">
            <a:avLst/>
          </a:prstGeom>
          <a:ln w="12700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汇总连接 15">
            <a:extLst>
              <a:ext uri="{FF2B5EF4-FFF2-40B4-BE49-F238E27FC236}">
                <a16:creationId xmlns:a16="http://schemas.microsoft.com/office/drawing/2014/main" id="{87940FC8-5A86-4371-9E5F-A8867D33E73B}"/>
              </a:ext>
            </a:extLst>
          </p:cNvPr>
          <p:cNvSpPr/>
          <p:nvPr/>
        </p:nvSpPr>
        <p:spPr>
          <a:xfrm>
            <a:off x="2815145" y="3000844"/>
            <a:ext cx="720000" cy="720000"/>
          </a:xfrm>
          <a:prstGeom prst="flowChartSummingJunction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汇总连接 21">
            <a:extLst>
              <a:ext uri="{FF2B5EF4-FFF2-40B4-BE49-F238E27FC236}">
                <a16:creationId xmlns:a16="http://schemas.microsoft.com/office/drawing/2014/main" id="{525DEBC6-C828-4410-A82A-7BD1B0A23A2D}"/>
              </a:ext>
            </a:extLst>
          </p:cNvPr>
          <p:cNvSpPr/>
          <p:nvPr/>
        </p:nvSpPr>
        <p:spPr>
          <a:xfrm>
            <a:off x="7613943" y="3000844"/>
            <a:ext cx="720000" cy="720000"/>
          </a:xfrm>
          <a:prstGeom prst="flowChartSummingJunction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流程图: 汇总连接 23">
            <a:extLst>
              <a:ext uri="{FF2B5EF4-FFF2-40B4-BE49-F238E27FC236}">
                <a16:creationId xmlns:a16="http://schemas.microsoft.com/office/drawing/2014/main" id="{B4E3B752-EB5D-478A-B9FD-D3745B4F05FC}"/>
              </a:ext>
            </a:extLst>
          </p:cNvPr>
          <p:cNvSpPr/>
          <p:nvPr/>
        </p:nvSpPr>
        <p:spPr>
          <a:xfrm>
            <a:off x="7613943" y="7799644"/>
            <a:ext cx="720000" cy="720000"/>
          </a:xfrm>
          <a:prstGeom prst="flowChartSummingJunction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汇总连接 24">
            <a:extLst>
              <a:ext uri="{FF2B5EF4-FFF2-40B4-BE49-F238E27FC236}">
                <a16:creationId xmlns:a16="http://schemas.microsoft.com/office/drawing/2014/main" id="{1E5F2BEB-66A1-4138-93D8-329ABC904837}"/>
              </a:ext>
            </a:extLst>
          </p:cNvPr>
          <p:cNvSpPr/>
          <p:nvPr/>
        </p:nvSpPr>
        <p:spPr>
          <a:xfrm>
            <a:off x="2815145" y="7799644"/>
            <a:ext cx="720000" cy="720000"/>
          </a:xfrm>
          <a:prstGeom prst="flowChartSummingJunction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137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0</Words>
  <Application>Microsoft Office PowerPoint</Application>
  <PresentationFormat>自定义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yjp</dc:creator>
  <cp:lastModifiedBy>yjp</cp:lastModifiedBy>
  <cp:revision>34</cp:revision>
  <dcterms:created xsi:type="dcterms:W3CDTF">2019-04-30T11:54:59Z</dcterms:created>
  <dcterms:modified xsi:type="dcterms:W3CDTF">2019-04-30T12:08:55Z</dcterms:modified>
</cp:coreProperties>
</file>