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40A9F-B08C-4537-83E9-C620AB5C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7894F-49DB-417D-8C07-295EEDE8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9D947-42FB-477B-960C-8A7CB780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73D63-0B8D-4C26-8665-67C61BB1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B28DB-486E-4DA8-93BE-DAA2FFDF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4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DDA49-1224-4501-8E1B-E55F6A38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F4139A-37EE-4B3F-A5B8-C233F8960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56BF9-B63A-4072-83D7-58F0452A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D9674-6BE9-4F4B-BE16-3FC74040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AD5B5-B1B6-4293-A9D2-28597C1E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6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3BB75B-BE49-426F-9F1F-6D676B58F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AE8B9-73CF-45F2-AB4C-DFBC47C01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C22C3-685E-4A61-942F-BE72340D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3097-4F1D-4096-A8FE-D06B8DA1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0164E-A1A3-4934-8E25-6C099AD7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3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C6B1E-4525-46E4-A798-21BB2883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93B84-9DB7-46EA-AAD2-46F0BED8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AAA48-39C9-411F-A046-70832E21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FCDF1-8073-4571-8F47-3492A280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A68CE-83FE-4C1A-839D-D7A7C140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1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9C22-AE36-47BB-9C03-2D32BA01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3CCA7-CCC7-4EC3-96BF-A55076A54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623E0-B096-4EA6-9541-66F2C802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3FEE0-78AC-44CF-A4FF-23C81DB4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DD266-60C3-4AF8-8AAB-787146C3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8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50D4A-DADC-4385-8792-8C1AF50A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8961F-D663-4820-B988-6BF0F7B9C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D7A4DC-DBAB-4700-BCBA-7C118A924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7CADF-7477-4ECF-B762-B887A2AA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47376F-4474-4074-9CF2-F461495B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C3261-E7A5-41CD-B9EC-D2084008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47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DE6B0-0CC3-4F15-AD0F-7B796573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0C6179-59EF-4792-A03A-0A6AEBDD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63B39-3401-47AB-8B12-AFB2AC5EE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3BE16C-D904-4F36-B33F-606E49112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496B29-DF57-4BF6-B223-782CAE00B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024EA5-0C72-4B05-B917-E28E52D0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CDEEDB-DB95-4476-8126-69BB6DF3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5AA2E3-83ED-4E6B-BEB2-BB268DFA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4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F3DC0-2245-429A-ADD7-952B2D8B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94886C-CDDF-4CA9-9177-A3778A35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587F96-4318-4F40-AD17-4C2A9F1E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08722F-21A8-4684-AD0E-E0944AFC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62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A95DE4-6A64-4388-8972-5CC7AE95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645CB2-02E8-4928-8BD7-9A671676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5D2568-C50A-4325-A291-B74564A7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3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CC13B-C3B8-478B-AC1C-C0D33977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C141A-4E7A-4918-B572-20B502DD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5148C4-0A9F-4742-83A2-F949554FD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574958-27F3-43A8-BC47-A4AC33C1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D4EF5-A380-4AE1-96A8-96C88DAE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729BB-0DF0-48D2-83F4-7F701AC4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6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EED4A-05DB-4031-B0B0-3C7BF62A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5AFDF3-47E2-4BFE-A5C4-AF8B45BBD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8AA376-0F34-45C6-8766-0F5D48333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57CE88-4647-4F5F-873A-8AEC983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191E-E1A8-4BFA-88E7-9C613218A23C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88FDD8-BD3B-41CE-A466-A3F3DD93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FACFB-28BB-43D1-B643-4FB32538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9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30591E-CD79-4956-B5AA-4469E427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0B8915-B7F7-4F09-A878-80324A02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A45B0-F01D-40C8-B26D-C64DC460D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A191E-E1A8-4BFA-88E7-9C613218A23C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52AF2-C4C2-49F2-BB5D-ABA61B546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99EEC-EE09-45A4-B785-D3CE46419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11940-3296-42A8-ADDC-0AFEB2670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4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3A409D-DAC5-405F-86E0-2904F97C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维空间，每维坐标是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的整数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，输入所有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个点的权值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次独立、</a:t>
                </a:r>
                <a:r>
                  <a:rPr lang="zh-CN" altLang="en-US" b="1" dirty="0"/>
                  <a:t>在线</a:t>
                </a:r>
                <a:r>
                  <a:rPr lang="zh-CN" altLang="en-US" dirty="0"/>
                  <a:t>的询问，每次给出一个起始点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与自然数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重复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次，每次可以将当前位置移动到恰有一维不同的另一个点上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询问所有可能的最终位置（不去重）的权值之和，对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取模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0" dirty="0"/>
                  <a:t>数据规模：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=998244353</m:t>
                    </m:r>
                  </m:oMath>
                </a14:m>
                <a:r>
                  <a:rPr lang="zh-CN" altLang="en-US" dirty="0"/>
                  <a:t>，每次询问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EA67D2E-C55B-4CF8-A41E-ADDE8A938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40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9EDBB-497D-4EF1-9DB2-C078F02D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/>
                  <a:t>性质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性质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：在询问中，只要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一定，每个最终位置被计算的次数只取决于该位置到初始位置的距离，而与具体的坐标无关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两个点的距离定义为坐标不同的维度数</a:t>
                </a:r>
                <a:endParaRPr lang="en-US" altLang="zh-CN" dirty="0"/>
              </a:p>
              <a:p>
                <a:pPr lvl="6"/>
                <a:endParaRPr lang="en-US" altLang="zh-CN" dirty="0"/>
              </a:p>
              <a:p>
                <a:r>
                  <a:rPr lang="zh-CN" altLang="en-US" dirty="0"/>
                  <a:t>可将每个询问拆成以下两个问题：</a:t>
                </a:r>
                <a:endParaRPr lang="en-US" altLang="zh-CN" dirty="0"/>
              </a:p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：给定起始点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，对所有的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/>
                  <a:t>，询问与点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距离为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的点权值之和</a:t>
                </a:r>
                <a:endParaRPr lang="en-US" altLang="zh-CN" dirty="0"/>
              </a:p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，对所有的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/>
                  <a:t>，询问在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次操作后每个距离为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的点被计算的次数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C838D1-4400-4671-BB5B-30A238BC1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4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97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C1107-AD8F-4E0F-8B6E-66F05213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E6DA05-6384-4B77-8746-9F3F697CAB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：询问与点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距离为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的点权值之和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动态规划，设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表示：与点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坐标在前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维中恰好有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维不同，在其他维度均相同的所有点的权值之和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，滚动数组后空间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：询问在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次操作后每个距离为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的点被计算的次数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可以改为计算所有距离为 𝑑 的点被计算的总次数，这是线性递推问题，除以一个组合数即可得到答案</a:t>
                </a:r>
              </a:p>
              <a:p>
                <a:pPr lvl="1"/>
                <a:r>
                  <a:rPr lang="zh-CN" altLang="en-US" dirty="0"/>
                  <a:t>朴素线性递推时间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，可以通过预处理分段打表做到时间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rad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，空间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ra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（时间限制是 </a:t>
                </a:r>
                <a:r>
                  <a:rPr lang="en-US" altLang="zh-CN" dirty="0"/>
                  <a:t>4 </a:t>
                </a:r>
                <a:r>
                  <a:rPr lang="zh-CN" altLang="en-US" dirty="0"/>
                  <a:t>倍标程用时）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E6DA05-6384-4B77-8746-9F3F697CAB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92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379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题意</vt:lpstr>
      <vt:lpstr>性质</vt:lpstr>
      <vt:lpstr>解法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简要题意</dc:title>
  <dc:creator>王 聿中</dc:creator>
  <cp:lastModifiedBy>王 聿中</cp:lastModifiedBy>
  <cp:revision>95</cp:revision>
  <dcterms:created xsi:type="dcterms:W3CDTF">2019-05-08T11:56:33Z</dcterms:created>
  <dcterms:modified xsi:type="dcterms:W3CDTF">2019-05-13T05:08:57Z</dcterms:modified>
</cp:coreProperties>
</file>