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2C33-F692-4B42-BFFD-141EE7834FF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DCEE4-2620-4393-A93A-C1C818C70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8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BB353-3779-473B-B12E-2B8AAF1B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52D26-AD98-4014-9B3C-A3558FEE4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0143B-BF80-45B3-BADA-E7DD55EB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0D88A-21AB-4271-A449-90BC836A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027D-2248-455A-A668-7F4A4DC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4047-FD88-4231-81C1-8974C2FF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A5492-2C19-4B57-A992-9082419A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9ABE0-49BD-41D9-91C6-ECAB854A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C995-36D2-4B99-8143-7CD9FE1D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EA1A7-384B-49A2-8D8D-C0F2F851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1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C26714-A0AA-4605-B65E-EEA6CB13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659DBA-0C48-4AB5-BE65-1202EA6D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01B3C-4258-4F39-9450-353DDC5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AF768-A258-4138-A05C-7CD382DC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0DF2B-485E-43FE-BD79-585BF71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60C08-4437-4447-9241-89B366D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E129-8672-4832-B9AE-3E9E102D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4CFD7-D883-41DB-8C0F-6F0F61E9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1B6F-31DC-47FD-BD3B-CB4C0BAC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67EE-4926-423B-B203-0495A1CA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8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9111-E87F-44A5-AE46-2C7EDA2D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F1104-7DCD-4B05-A36C-BDDE88CE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DF3DF-3FF9-4F3B-8D27-859A6F73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45F15-CD56-4851-9017-DFCEFE9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71B7E-844D-4C27-A89F-AE6DA45D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B0BC2-478E-4BB5-AB25-3F08D288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2DACE-3502-4B44-8468-D8610AC75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2C859-7FC4-4C06-8313-506DC5A4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24EDD-655D-4001-8092-1D388D5B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9E94C-70B4-45B9-831A-9C6D020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0D052-A803-460F-84DF-73663454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32E1D-FC53-4AAB-B9A2-FA3B7662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F83F8-32F4-4496-80E5-CEE1F61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1D7F3-F4C4-497A-8DC5-31916DB17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4E536-BB16-4624-B731-0061E5B5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A48814-FA72-4444-92FA-873C0B390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B5C9E8-68FB-4529-906B-B96B0F1C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77BDBD-1E0D-4DA5-8F1B-A5E8FF74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098E1-2E12-4DA2-9D24-F2E7EAEC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3948E-AC24-4B66-9C04-ED24B46D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38B1E-EF3C-41B8-B5C4-847E18B4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D4454-38AE-4CF0-9361-1DE9E24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4BF9C-A678-4F4F-9830-218FC1FD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F42A20-F927-4163-890B-969CCC6E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1ABA2-BEEE-4AD0-8F98-09358043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F9F38-942D-4E6D-9B98-7B112A4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723F8-DC5F-42EE-8E70-683BE4A2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71F47-37A6-434B-BCE0-0B433100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6B6EB-CAA8-4C3F-97BE-2D92C6F4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B97B5-2243-43CD-8782-E3A9A4FB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257FA-FE55-4B17-9022-499E02A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B3221-536D-4F35-93AA-469AFF59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3DE6F-5656-4DB0-90D4-AF22C270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73CC76-DEC7-4A09-A395-68AD23724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95DCF-0816-4267-A56C-77A25B4D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E5575-B4A1-42BE-9ED1-02C27BBE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6BFCD-6075-4449-A031-9BBA9FAF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2C694-5BF4-4849-8E2E-5C8124DF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07C023-FBED-45A7-AD0A-5420F6F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12942-EF68-42F6-B2DE-BD731A8D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D0511-EA1D-49B7-AECF-A22FEBCA8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BAC4-5D98-4777-B4B4-0BC4F6F05663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6685B-B2FA-4CFA-91CF-05BDC052B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5AF78-AE0E-4287-BF01-8D6C6DC26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3CCF-5AF3-401C-B5D4-8EDA2D8E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82AB-AFEA-41E6-9F2C-76C1D390B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Update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F537D-178D-4AB0-A327-FC2DF6A5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Max </a:t>
            </a:r>
            <a:r>
              <a:rPr lang="en-US" altLang="zh-CN" dirty="0" err="1"/>
              <a:t>Mutian</a:t>
            </a:r>
            <a:r>
              <a:rPr lang="en-US" altLang="zh-CN" dirty="0"/>
              <a:t> Li</a:t>
            </a:r>
          </a:p>
          <a:p>
            <a:r>
              <a:rPr lang="en-US" altLang="zh-CN" dirty="0"/>
              <a:t>2020.12.18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2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784E-2973-4F94-A647-E32A2BC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 AT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F01D6C-CAF7-487B-8C9F-C1675D42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3" y="1690688"/>
            <a:ext cx="4391025" cy="1447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A11516-EE3C-435D-BC52-5B6BE5FC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91" y="3867679"/>
            <a:ext cx="2647950" cy="714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8D04B4-B9AE-4FA1-BB3A-E615CDB41210}"/>
              </a:ext>
            </a:extLst>
          </p:cNvPr>
          <p:cNvSpPr txBox="1"/>
          <p:nvPr/>
        </p:nvSpPr>
        <p:spPr>
          <a:xfrm>
            <a:off x="6265333" y="1202267"/>
            <a:ext cx="4391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先在</a:t>
            </a:r>
            <a:r>
              <a:rPr lang="en-US" altLang="zh-CN" dirty="0"/>
              <a:t>Arduino Uno</a:t>
            </a:r>
            <a:r>
              <a:rPr lang="zh-CN" altLang="en-US" dirty="0"/>
              <a:t>板中上传空程序，确保</a:t>
            </a:r>
            <a:r>
              <a:rPr lang="en-US" altLang="zh-CN" dirty="0"/>
              <a:t>Arduino</a:t>
            </a:r>
            <a:r>
              <a:rPr lang="zh-CN" altLang="en-US" dirty="0"/>
              <a:t>不占用</a:t>
            </a:r>
            <a:r>
              <a:rPr lang="en-US" altLang="zh-CN" dirty="0"/>
              <a:t>serial.</a:t>
            </a:r>
          </a:p>
          <a:p>
            <a:r>
              <a:rPr lang="zh-CN" altLang="en-US" dirty="0"/>
              <a:t>打开串口监视器，设置 </a:t>
            </a:r>
            <a:r>
              <a:rPr lang="en-US" altLang="zh-CN" dirty="0"/>
              <a:t>NT+CR</a:t>
            </a:r>
            <a:r>
              <a:rPr lang="zh-CN" altLang="en-US" dirty="0"/>
              <a:t>，波特率</a:t>
            </a:r>
            <a:r>
              <a:rPr lang="en-US" altLang="zh-CN" dirty="0"/>
              <a:t>115200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CH_PD</a:t>
            </a:r>
            <a:r>
              <a:rPr lang="zh-TW" altLang="en-US" dirty="0"/>
              <a:t>與</a:t>
            </a:r>
            <a:r>
              <a:rPr lang="en-US" altLang="zh-TW" dirty="0" err="1"/>
              <a:t>Vcc</a:t>
            </a:r>
            <a:r>
              <a:rPr lang="zh-TW" altLang="en-US" dirty="0"/>
              <a:t>分別接至</a:t>
            </a:r>
            <a:r>
              <a:rPr lang="en-US" altLang="zh-TW" dirty="0"/>
              <a:t>Arduino</a:t>
            </a:r>
            <a:r>
              <a:rPr lang="zh-TW" altLang="en-US" dirty="0"/>
              <a:t>的</a:t>
            </a:r>
            <a:r>
              <a:rPr lang="en-US" altLang="zh-TW" dirty="0"/>
              <a:t>3.3V</a:t>
            </a:r>
            <a:r>
              <a:rPr lang="zh-TW" altLang="en-US" dirty="0"/>
              <a:t>腳位，</a:t>
            </a:r>
            <a:r>
              <a:rPr lang="en-US" altLang="zh-TW" dirty="0"/>
              <a:t>GND</a:t>
            </a:r>
            <a:r>
              <a:rPr lang="zh-TW" altLang="en-US" dirty="0"/>
              <a:t>接</a:t>
            </a:r>
            <a:r>
              <a:rPr lang="en-US" altLang="zh-TW" dirty="0"/>
              <a:t>GND</a:t>
            </a:r>
            <a:r>
              <a:rPr lang="zh-TW" altLang="en-US" dirty="0"/>
              <a:t>，</a:t>
            </a:r>
            <a:r>
              <a:rPr lang="en-US" altLang="zh-TW" dirty="0"/>
              <a:t>TX</a:t>
            </a:r>
            <a:r>
              <a:rPr lang="zh-TW" altLang="en-US" dirty="0"/>
              <a:t>、</a:t>
            </a:r>
            <a:r>
              <a:rPr lang="en-US" altLang="zh-TW" dirty="0"/>
              <a:t>RX</a:t>
            </a:r>
            <a:r>
              <a:rPr lang="zh-TW" altLang="en-US" dirty="0"/>
              <a:t>分別與</a:t>
            </a:r>
            <a:r>
              <a:rPr lang="en-US" altLang="zh-TW" dirty="0"/>
              <a:t>Arduino</a:t>
            </a:r>
            <a:r>
              <a:rPr lang="zh-TW" altLang="en-US" dirty="0"/>
              <a:t>的</a:t>
            </a:r>
            <a:r>
              <a:rPr lang="en-US" altLang="zh-TW" dirty="0"/>
              <a:t>TX</a:t>
            </a:r>
            <a:r>
              <a:rPr lang="zh-TW" altLang="en-US" dirty="0"/>
              <a:t>、</a:t>
            </a:r>
            <a:r>
              <a:rPr lang="en-US" altLang="zh-TW" dirty="0"/>
              <a:t>RX(1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腳位</a:t>
            </a:r>
            <a:r>
              <a:rPr lang="en-US" altLang="zh-TW" dirty="0"/>
              <a:t>)</a:t>
            </a:r>
            <a:r>
              <a:rPr lang="zh-TW" altLang="en-US" dirty="0"/>
              <a:t>連接。</a:t>
            </a:r>
            <a:endParaRPr lang="en-US" altLang="zh-TW" dirty="0"/>
          </a:p>
          <a:p>
            <a:r>
              <a:rPr lang="en-US" altLang="zh-CN" dirty="0"/>
              <a:t>AT</a:t>
            </a:r>
            <a:r>
              <a:rPr lang="zh-CN" altLang="en-US" dirty="0"/>
              <a:t>调整波特率</a:t>
            </a:r>
            <a:endParaRPr lang="en-US" altLang="zh-CN" dirty="0"/>
          </a:p>
          <a:p>
            <a:r>
              <a:rPr lang="en-US" altLang="zh-CN" dirty="0"/>
              <a:t>AT</a:t>
            </a:r>
            <a:r>
              <a:rPr lang="zh-CN" altLang="en-US" dirty="0"/>
              <a:t>切换模式至</a:t>
            </a:r>
            <a:r>
              <a:rPr lang="en-US" altLang="zh-CN" dirty="0"/>
              <a:t>station</a:t>
            </a:r>
          </a:p>
          <a:p>
            <a:r>
              <a:rPr lang="en-US" altLang="zh-CN" dirty="0"/>
              <a:t>AT</a:t>
            </a:r>
            <a:r>
              <a:rPr lang="zh-CN" altLang="en-US" dirty="0"/>
              <a:t>测试连接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C5194B-91C9-41CF-90D0-BDA25542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20" y="4872037"/>
            <a:ext cx="3552825" cy="1228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229DEE-A831-4A8B-B660-9371B2808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424" y="3934354"/>
            <a:ext cx="1685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F551-1196-409C-A644-8E1BDF4D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 Software serial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3B8F4D-F648-4313-AC76-DB204FA5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3975"/>
            <a:ext cx="4152900" cy="5534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B09F9E-9BAF-4A26-86ED-A84A5D84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1" y="1323975"/>
            <a:ext cx="4289708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89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Weekly Update</vt:lpstr>
      <vt:lpstr>ESP8266 AT</vt:lpstr>
      <vt:lpstr>ESP8266 Software serial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LI MUTIAN</dc:creator>
  <cp:lastModifiedBy>LI MUTIAN</cp:lastModifiedBy>
  <cp:revision>102</cp:revision>
  <dcterms:created xsi:type="dcterms:W3CDTF">2019-09-20T15:45:29Z</dcterms:created>
  <dcterms:modified xsi:type="dcterms:W3CDTF">2020-12-18T16:22:33Z</dcterms:modified>
</cp:coreProperties>
</file>