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20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2" r:id="rId13"/>
    <p:sldId id="333" r:id="rId14"/>
    <p:sldId id="334" r:id="rId15"/>
    <p:sldId id="335" r:id="rId16"/>
    <p:sldId id="33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75437-4699-47F9-A686-DED7CC3F8E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72D5A-4D27-41BE-B271-80E8FCA205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41B23-05F2-4755-A73B-1D1DC854B8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6B26F-9610-4908-87F1-F29EAB186E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6E774-9277-40A1-B2CC-3E944505D7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D9684-C46B-4BF4-8B5A-3376AE2179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6D29B-5108-4EBC-9D13-1AFB01FA7B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4531F-4CEB-4F1D-9C5A-36080892E3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26C11-97E6-4909-AB2A-0C053F58811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522C3-E170-468B-881C-411E80AC5B5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11B0F-3F6B-46DA-A01B-CFA31054921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A16CB87-8DF2-4E49-B551-ABC2812E454C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zh-CN" altLang="en-US" sz="2800" b="1" dirty="0">
                <a:latin typeface="+mn-ea"/>
              </a:rPr>
              <a:t>在</a:t>
            </a:r>
            <a:r>
              <a:rPr lang="en-US" altLang="zh-CN" sz="2800" b="1" dirty="0">
                <a:latin typeface="+mn-ea"/>
              </a:rPr>
              <a:t>Dev C++</a:t>
            </a:r>
            <a:r>
              <a:rPr lang="zh-CN" altLang="en-US" sz="2800" b="1" dirty="0">
                <a:latin typeface="+mn-ea"/>
              </a:rPr>
              <a:t>中建立含多源程序文件的项目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有头文件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以</a:t>
            </a:r>
            <a:r>
              <a:rPr lang="en-US" altLang="zh-CN" sz="2800" b="1" dirty="0">
                <a:latin typeface="+mn-ea"/>
              </a:rPr>
              <a:t>main()</a:t>
            </a:r>
            <a:r>
              <a:rPr lang="zh-CN" altLang="en-US" sz="2800" b="1" dirty="0">
                <a:latin typeface="+mn-ea"/>
              </a:rPr>
              <a:t>调用</a:t>
            </a:r>
            <a:r>
              <a:rPr lang="en-US" altLang="zh-CN" sz="2800" b="1" dirty="0">
                <a:latin typeface="+mn-ea"/>
              </a:rPr>
              <a:t>max()</a:t>
            </a:r>
            <a:r>
              <a:rPr lang="zh-CN" altLang="en-US" sz="2800" b="1" dirty="0">
                <a:latin typeface="+mn-ea"/>
              </a:rPr>
              <a:t>为例，要求将</a:t>
            </a:r>
            <a:r>
              <a:rPr lang="en-US" altLang="zh-CN" sz="2800" b="1" dirty="0">
                <a:latin typeface="+mn-ea"/>
              </a:rPr>
              <a:t>main()</a:t>
            </a:r>
            <a:r>
              <a:rPr lang="zh-CN" altLang="en-US" sz="2800" b="1" dirty="0">
                <a:latin typeface="+mn-ea"/>
              </a:rPr>
              <a:t>和</a:t>
            </a:r>
            <a:r>
              <a:rPr lang="en-US" altLang="zh-CN" sz="2800" b="1" dirty="0">
                <a:latin typeface="+mn-ea"/>
              </a:rPr>
              <a:t>max()</a:t>
            </a:r>
            <a:r>
              <a:rPr lang="zh-CN" altLang="en-US" sz="2800" b="1" dirty="0">
                <a:latin typeface="+mn-ea"/>
              </a:rPr>
              <a:t>放在两个不同的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源程序文件中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项目名称：</a:t>
            </a:r>
            <a:r>
              <a:rPr lang="en-US" altLang="zh-CN" sz="2800" b="1" dirty="0" err="1">
                <a:latin typeface="+mn-ea"/>
              </a:rPr>
              <a:t>ex_with_h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源程序名：</a:t>
            </a:r>
            <a:r>
              <a:rPr lang="en-US" altLang="zh-CN" sz="2800" b="1" dirty="0">
                <a:latin typeface="+mn-ea"/>
              </a:rPr>
              <a:t>ex3.cpp  (main</a:t>
            </a:r>
            <a:r>
              <a:rPr lang="zh-CN" altLang="en-US" sz="2800" b="1" dirty="0">
                <a:latin typeface="+mn-ea"/>
              </a:rPr>
              <a:t>函数</a:t>
            </a:r>
            <a:r>
              <a:rPr lang="en-US" altLang="zh-CN" sz="2800" b="1" dirty="0">
                <a:latin typeface="+mn-ea"/>
              </a:rPr>
              <a:t>)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          ex4.cpp  (max</a:t>
            </a:r>
            <a:r>
              <a:rPr lang="zh-CN" altLang="en-US" sz="2800" b="1" dirty="0">
                <a:latin typeface="+mn-ea"/>
              </a:rPr>
              <a:t>函数的实现</a:t>
            </a:r>
            <a:r>
              <a:rPr lang="en-US" altLang="zh-CN" sz="2800" b="1" dirty="0">
                <a:latin typeface="+mn-ea"/>
              </a:rPr>
              <a:t>)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头文件名：</a:t>
            </a:r>
            <a:r>
              <a:rPr lang="en-US" altLang="zh-CN" sz="2800" b="1" dirty="0" err="1">
                <a:latin typeface="+mn-ea"/>
              </a:rPr>
              <a:t>ex.h</a:t>
            </a:r>
            <a:r>
              <a:rPr lang="en-US" altLang="zh-CN" sz="2800" b="1" dirty="0">
                <a:latin typeface="+mn-ea"/>
              </a:rPr>
              <a:t>     (max</a:t>
            </a:r>
            <a:r>
              <a:rPr lang="zh-CN" altLang="en-US" sz="2800" b="1" dirty="0">
                <a:latin typeface="+mn-ea"/>
              </a:rPr>
              <a:t>函数的声明</a:t>
            </a:r>
            <a:r>
              <a:rPr lang="en-US" altLang="zh-CN" sz="2800" b="1" dirty="0">
                <a:latin typeface="+mn-ea"/>
              </a:rPr>
              <a:t>)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注：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1.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本文档描述的是建立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 C++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的项目文件，然后将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VS2019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已调试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通过的多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文件放入项目中，而不是新建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2.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单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文件编译为可执行文件，在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 C++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中既可以建项目文件，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也可以不建项目，之前的做法都是不建项目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5310" y="363220"/>
            <a:ext cx="10173970" cy="1066800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+mn-ea"/>
              </a:rPr>
              <a:t>9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、按右上角的关闭按钮，会弹出对话框，询问是否保存项目，按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“Yes”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，退出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 C++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>
          <a:xfrm>
            <a:off x="691515" y="5922645"/>
            <a:ext cx="10057130" cy="588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注：一定要按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Yes!!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若不保存，所有操作包括去掉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main.cpp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，添加文件、调试等，都要再来一次</a:t>
            </a:r>
            <a:endParaRPr lang="zh-CN" altLang="en-US" sz="2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4" name="图片 3" descr="屏幕截图 2021-11-06 2123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515" y="1318895"/>
            <a:ext cx="7948295" cy="4530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5310" y="363220"/>
            <a:ext cx="10173970" cy="1066800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+mn-ea"/>
              </a:rPr>
              <a:t>10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、退出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 C++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后，再次双击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**.dev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图标，即可再次打开该项目</a:t>
            </a:r>
            <a:endParaRPr lang="zh-CN" altLang="en-US" sz="2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2" name="图片 1" descr="屏幕截图 2021-11-06 2127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0" y="1549400"/>
            <a:ext cx="8788400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5310" y="363220"/>
            <a:ext cx="10173970" cy="1372235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+mn-ea"/>
              </a:rPr>
              <a:t>11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、重新打开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项目，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sym typeface="+mn-ea"/>
              </a:rPr>
              <a:t>选中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sym typeface="+mn-ea"/>
              </a:rPr>
              <a:t>ex.h -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sym typeface="+mn-ea"/>
              </a:rPr>
              <a:t>右键菜单 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sym typeface="+mn-ea"/>
              </a:rPr>
              <a:t>-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sym typeface="+mn-ea"/>
              </a:rPr>
              <a:t>选择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sym typeface="+mn-ea"/>
              </a:rPr>
              <a:t>“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sym typeface="+mn-ea"/>
              </a:rPr>
              <a:t>移除文件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sym typeface="+mn-ea"/>
              </a:rPr>
              <a:t>”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sym typeface="+mn-ea"/>
              </a:rPr>
              <a:t>，然后选择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sym typeface="+mn-ea"/>
              </a:rPr>
              <a:t>“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sym typeface="+mn-ea"/>
              </a:rPr>
              <a:t>运行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sym typeface="+mn-ea"/>
              </a:rPr>
              <a:t>”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sym typeface="+mn-ea"/>
              </a:rPr>
              <a:t>菜单 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sym typeface="+mn-ea"/>
              </a:rPr>
              <a:t>-“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sym typeface="+mn-ea"/>
              </a:rPr>
              <a:t>编译运行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sym typeface="+mn-ea"/>
              </a:rPr>
              <a:t>”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sym typeface="+mn-ea"/>
              </a:rPr>
              <a:t>或按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sym typeface="+mn-ea"/>
              </a:rPr>
              <a:t>“F11”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sym typeface="+mn-ea"/>
              </a:rPr>
              <a:t>键，再次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sym typeface="+mn-ea"/>
              </a:rPr>
              <a:t>运行程序并观察结果</a:t>
            </a:r>
            <a:endParaRPr lang="zh-CN" altLang="en-US" sz="2800" b="1" dirty="0">
              <a:solidFill>
                <a:schemeClr val="accent2"/>
              </a:solidFill>
              <a:latin typeface="+mn-ea"/>
              <a:sym typeface="+mn-ea"/>
            </a:endParaRPr>
          </a:p>
        </p:txBody>
      </p:sp>
      <p:pic>
        <p:nvPicPr>
          <p:cNvPr id="3" name="图片 2" descr="屏幕截图 2021-11-06 2134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" y="1735455"/>
            <a:ext cx="6092190" cy="31642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 descr="屏幕截图 2021-11-06 2135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510" y="3150870"/>
            <a:ext cx="6394450" cy="3266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圆角右箭头 4"/>
          <p:cNvSpPr/>
          <p:nvPr/>
        </p:nvSpPr>
        <p:spPr>
          <a:xfrm rot="3120000">
            <a:off x="4513580" y="4144645"/>
            <a:ext cx="1137285" cy="114300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5310" y="363220"/>
            <a:ext cx="10173970" cy="1372235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+mn-ea"/>
              </a:rPr>
              <a:t>12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、编译器报错，称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max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函数未声明</a:t>
            </a:r>
            <a:endParaRPr lang="zh-CN" altLang="en-US" sz="2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2" name="图片 1" descr="屏幕截图 2021-11-06 2140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808355"/>
            <a:ext cx="9273540" cy="4958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2"/>
          <p:cNvSpPr>
            <a:spLocks noGrp="1" noChangeArrowheads="1"/>
          </p:cNvSpPr>
          <p:nvPr/>
        </p:nvSpPr>
        <p:spPr>
          <a:xfrm>
            <a:off x="911225" y="5818505"/>
            <a:ext cx="9961245" cy="996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注：此处改大写是因为系统中已经有相同功能的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max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函数，若不改得不到预期结果，可以用别的函数名进行验证</a:t>
            </a:r>
            <a:endParaRPr lang="zh-CN" altLang="en-US" sz="2800" b="1" dirty="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5310" y="363220"/>
            <a:ext cx="10173970" cy="657225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+mn-ea"/>
              </a:rPr>
              <a:t>13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、重新添加头文件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ex.h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，再次运行程序并观察结果</a:t>
            </a:r>
            <a:endParaRPr lang="zh-CN" altLang="en-US" sz="2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3" name="图片 2" descr="屏幕截图 2021-11-06 2143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" y="1020445"/>
            <a:ext cx="6480175" cy="3701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 descr="屏幕截图 2021-11-06 2144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20" y="1821815"/>
            <a:ext cx="3761105" cy="2900045"/>
          </a:xfrm>
          <a:prstGeom prst="rect">
            <a:avLst/>
          </a:prstGeom>
        </p:spPr>
      </p:pic>
      <p:pic>
        <p:nvPicPr>
          <p:cNvPr id="5" name="图片 4" descr="屏幕截图 2021-11-06 2147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810" y="3752215"/>
            <a:ext cx="5996940" cy="3105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圆角右箭头 6"/>
          <p:cNvSpPr/>
          <p:nvPr/>
        </p:nvSpPr>
        <p:spPr>
          <a:xfrm rot="3060000">
            <a:off x="5344795" y="3162935"/>
            <a:ext cx="1097280" cy="1010285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5310" y="363220"/>
            <a:ext cx="10173970" cy="657225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+mn-ea"/>
              </a:rPr>
              <a:t>14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、程序正常运行，说明头文件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ex.h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的添加是有效的</a:t>
            </a:r>
            <a:endParaRPr lang="zh-CN" altLang="en-US" sz="2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2" name="图片 1" descr="屏幕截图 2021-11-06 2149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195" y="1020445"/>
            <a:ext cx="9359900" cy="4616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2"/>
          <p:cNvSpPr>
            <a:spLocks noGrp="1" noChangeArrowheads="1"/>
          </p:cNvSpPr>
          <p:nvPr/>
        </p:nvSpPr>
        <p:spPr>
          <a:xfrm>
            <a:off x="575310" y="5870575"/>
            <a:ext cx="10173970" cy="65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至此，带有头文件的多源文件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项目建立完成，可以使用！</a:t>
            </a:r>
            <a:endParaRPr lang="zh-CN" altLang="en-US" sz="2800" b="1" dirty="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5310" y="363220"/>
            <a:ext cx="9257665" cy="1955165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、启动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 C++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，选择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“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”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菜单 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-“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新建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”-“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项目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”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或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“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新建文件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”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按钮 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-“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项目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”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2" name="图片 1" descr="屏幕截图 2021-11-06 2009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595" y="1528445"/>
            <a:ext cx="8503285" cy="5114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5310" y="363220"/>
            <a:ext cx="10173970" cy="1955165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、在出现的对话框中，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“Basic”-“Console Application”-“C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项目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”/“C++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项目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”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，输入项目名称，按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“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确定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”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3" name="图片 2" descr="屏幕截图 2021-11-06 2018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435" y="1516380"/>
            <a:ext cx="6611620" cy="4023995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686435" y="5669280"/>
            <a:ext cx="10173970" cy="11290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注意：命名时无需在名称后加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.dev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后缀，稍后选择目录时，会发现后缀是自动加上的</a:t>
            </a:r>
            <a:endParaRPr lang="zh-CN" altLang="en-US" sz="2800" b="1" dirty="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5310" y="363220"/>
            <a:ext cx="10161905" cy="1038225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+mn-ea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、在出现的对话框中选择项目文件存放目录，按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“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保存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”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722630" y="5356225"/>
            <a:ext cx="10173970" cy="1360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注意：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D:\Safe Zone\exercise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是解决方案目录，其下面的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ex_with_h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才是项目目录，应存放至项目目录中（这也是为什么保存后在目录中能看到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ex3.cpp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和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ex4.cpp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）</a:t>
            </a:r>
            <a:endParaRPr lang="zh-CN" altLang="en-US" sz="2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2" name="图片 1" descr="屏幕截图 2021-11-06 2020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" y="1196975"/>
            <a:ext cx="5378450" cy="415925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137285" y="1558925"/>
            <a:ext cx="917575" cy="248920"/>
          </a:xfrm>
          <a:prstGeom prst="roundRect">
            <a:avLst/>
          </a:prstGeom>
          <a:solidFill>
            <a:schemeClr val="accent1">
              <a:alpha val="3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屏幕截图 2021-11-06 202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380" y="2256790"/>
            <a:ext cx="6091555" cy="24530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42000" y="3238500"/>
            <a:ext cx="508000" cy="3810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003030" y="2729865"/>
            <a:ext cx="917575" cy="248920"/>
          </a:xfrm>
          <a:prstGeom prst="roundRect">
            <a:avLst/>
          </a:prstGeom>
          <a:solidFill>
            <a:schemeClr val="accent1">
              <a:alpha val="3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>
            <a:off x="2054860" y="1683385"/>
            <a:ext cx="6948170" cy="11709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5310" y="363220"/>
            <a:ext cx="10173970" cy="1955165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+mn-ea"/>
              </a:rPr>
              <a:t>4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 C++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的项目文件已建立，展开左侧的项目，可以看到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 C++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已添加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main.cpp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并有了初始内容（空函数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）</a:t>
            </a:r>
            <a:endParaRPr lang="zh-CN" altLang="en-US" sz="2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2" name="图片 1" descr="屏幕截图 2021-11-06 2049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1470660"/>
            <a:ext cx="8101965" cy="4873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5310" y="363220"/>
            <a:ext cx="10173970" cy="1955165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+mn-ea"/>
              </a:rPr>
              <a:t>5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、选中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main.cpp -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右键菜单 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选择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“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移除文件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”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会弹出对话框，询问是否保存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main.cpp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，选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“No”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即可</a:t>
            </a:r>
            <a:endParaRPr lang="zh-CN" altLang="en-US" sz="2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3" name="图片 2" descr="屏幕截图 2021-11-06 2054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" y="1484630"/>
            <a:ext cx="7980680" cy="4469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 descr="屏幕截图 2021-11-06 2055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30" y="3242945"/>
            <a:ext cx="2308225" cy="1075690"/>
          </a:xfrm>
          <a:prstGeom prst="rect">
            <a:avLst/>
          </a:prstGeom>
        </p:spPr>
      </p:pic>
      <p:pic>
        <p:nvPicPr>
          <p:cNvPr id="5" name="图片 4" descr="屏幕截图 2021-11-06 2055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890" y="2433320"/>
            <a:ext cx="7418070" cy="4349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圆角右箭头 5"/>
          <p:cNvSpPr/>
          <p:nvPr/>
        </p:nvSpPr>
        <p:spPr>
          <a:xfrm rot="3180000">
            <a:off x="3930650" y="4779645"/>
            <a:ext cx="1108075" cy="107315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5310" y="363220"/>
            <a:ext cx="10173970" cy="1955165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+mn-ea"/>
              </a:rPr>
              <a:t>6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、选中项目 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-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右键菜单 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-“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添加文件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”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，在出现的对话框中选中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ex3.cpp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ex4.cpp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ex.h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，按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“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打开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”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2" name="图片 1" descr="屏幕截图 2021-11-06 2102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1315085"/>
            <a:ext cx="6553200" cy="4229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 descr="屏幕截图 2021-11-06 2102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2054225"/>
            <a:ext cx="4095115" cy="3178175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/>
        </p:nvSpPr>
        <p:spPr>
          <a:xfrm>
            <a:off x="772795" y="5783580"/>
            <a:ext cx="10329545" cy="627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注：别忘了加头文件，若忘了，可以重新执行本步骤</a:t>
            </a:r>
            <a:endParaRPr lang="zh-CN" altLang="en-US" sz="2800" b="1" dirty="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5310" y="363220"/>
            <a:ext cx="10173970" cy="1066800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+mn-ea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、文件添加成功，可以看到两个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及一个头文件，单击可以打开文件，并在右侧点击查看</a:t>
            </a:r>
            <a:endParaRPr lang="zh-CN" altLang="en-US" sz="2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>
          <a:xfrm>
            <a:off x="7884795" y="2235200"/>
            <a:ext cx="3252470" cy="627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max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函数的实现</a:t>
            </a:r>
            <a:endParaRPr lang="zh-CN" altLang="en-US" sz="2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3" name="图片 2" descr="屏幕截图 2021-11-06 2109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1430020"/>
            <a:ext cx="6567805" cy="2237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 descr="屏幕截图 2021-11-06 2110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5" y="3835400"/>
            <a:ext cx="6565265" cy="19481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2"/>
          <p:cNvSpPr>
            <a:spLocks noGrp="1" noChangeArrowheads="1"/>
          </p:cNvSpPr>
          <p:nvPr/>
        </p:nvSpPr>
        <p:spPr>
          <a:xfrm>
            <a:off x="7884795" y="4495800"/>
            <a:ext cx="3252470" cy="627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max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函数的声明</a:t>
            </a:r>
            <a:endParaRPr lang="zh-CN" altLang="en-US" sz="2800" b="1" dirty="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75310" y="363220"/>
            <a:ext cx="10173970" cy="1066800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+mn-ea"/>
              </a:rPr>
              <a:t>8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“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运行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”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菜单 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-“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编译运行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”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或按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“F11”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键，可以运行程序并观察结果</a:t>
            </a:r>
            <a:endParaRPr lang="zh-CN" altLang="en-US" sz="28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2" name="图片 1" descr="屏幕截图 2021-11-06 2115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515" y="1269365"/>
            <a:ext cx="8212455" cy="49396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2"/>
          <p:cNvSpPr>
            <a:spLocks noGrp="1" noChangeArrowheads="1"/>
          </p:cNvSpPr>
          <p:nvPr/>
        </p:nvSpPr>
        <p:spPr>
          <a:xfrm>
            <a:off x="691515" y="6269355"/>
            <a:ext cx="10105390" cy="4438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此处令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a=20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，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b=25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，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程序运行正常</a:t>
            </a:r>
            <a:endParaRPr lang="zh-CN" altLang="en-US" sz="2800" b="1" dirty="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1254</Words>
  <Application>WPS 演示</Application>
  <PresentationFormat>宽屏</PresentationFormat>
  <Paragraphs>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无聊的人</cp:lastModifiedBy>
  <cp:revision>18</cp:revision>
  <dcterms:created xsi:type="dcterms:W3CDTF">2020-08-13T13:39:00Z</dcterms:created>
  <dcterms:modified xsi:type="dcterms:W3CDTF">2021-11-07T03:38:21Z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