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38" r:id="rId3"/>
    <p:sldId id="1014" r:id="rId4"/>
    <p:sldId id="1017" r:id="rId5"/>
    <p:sldId id="1019" r:id="rId6"/>
    <p:sldId id="1020" r:id="rId7"/>
    <p:sldId id="814" r:id="rId8"/>
    <p:sldId id="1021" r:id="rId9"/>
    <p:sldId id="1022" r:id="rId10"/>
    <p:sldId id="1023" r:id="rId11"/>
    <p:sldId id="815" r:id="rId12"/>
    <p:sldId id="1024" r:id="rId13"/>
    <p:sldId id="1025" r:id="rId14"/>
    <p:sldId id="102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BE1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(P.15-18/P.26-29)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P.30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（为什么无法进行交换）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实验报告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11.25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VS2019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193" y="3665225"/>
              <a:ext cx="1008380" cy="24320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BE1EC8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4" name="Line 20"/>
          <p:cNvSpPr>
            <a:spLocks noChangeShapeType="1"/>
          </p:cNvSpPr>
          <p:nvPr/>
        </p:nvSpPr>
        <p:spPr bwMode="auto">
          <a:xfrm rot="10800000">
            <a:off x="5992018" y="1285191"/>
            <a:ext cx="0" cy="38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 rot="16200000">
            <a:off x="7348220" y="2210435"/>
            <a:ext cx="8255" cy="79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 rot="600000">
            <a:off x="6727825" y="1370965"/>
            <a:ext cx="1086485" cy="1094740"/>
          </a:xfrm>
          <a:prstGeom prst="line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4932603" y="1357958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75703" y="2822903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97418" y="3920495"/>
              <a:ext cx="1008380" cy="24320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BE1EC8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4" name="Line 20"/>
          <p:cNvSpPr>
            <a:spLocks noChangeShapeType="1"/>
          </p:cNvSpPr>
          <p:nvPr/>
        </p:nvSpPr>
        <p:spPr bwMode="auto">
          <a:xfrm rot="10800000">
            <a:off x="5992018" y="1285191"/>
            <a:ext cx="0" cy="38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 rot="8820000">
            <a:off x="6995795" y="991235"/>
            <a:ext cx="422275" cy="273685"/>
          </a:xfrm>
          <a:prstGeom prst="line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4932603" y="1357958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rot="10800000">
            <a:off x="8201818" y="1299161"/>
            <a:ext cx="0" cy="38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8287943" y="1343988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12023" y="4161795"/>
              <a:ext cx="1008380" cy="24320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BE1EC8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9" name="Line 20"/>
          <p:cNvSpPr>
            <a:spLocks noChangeShapeType="1"/>
          </p:cNvSpPr>
          <p:nvPr/>
        </p:nvSpPr>
        <p:spPr bwMode="auto">
          <a:xfrm rot="10800000">
            <a:off x="8201818" y="1299161"/>
            <a:ext cx="0" cy="38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8287943" y="1343988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 rot="16200000">
            <a:off x="7348220" y="2210435"/>
            <a:ext cx="8255" cy="79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75703" y="2822903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rot="15480000" flipV="1">
            <a:off x="7345680" y="1702435"/>
            <a:ext cx="1203325" cy="263525"/>
          </a:xfrm>
          <a:prstGeom prst="line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6555105" y="3082290"/>
            <a:ext cx="2614930" cy="812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5000-5003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系统并没有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分配给</a:t>
            </a:r>
            <a:endParaRPr kumimoji="1" lang="zh-CN" altLang="en-US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程序，导致编译器无法判断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指向何处，就会出现错误</a:t>
            </a:r>
            <a:endParaRPr kumimoji="1" lang="zh-CN" altLang="en-US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 flipV="1">
            <a:off x="7862318" y="2838159"/>
            <a:ext cx="83189" cy="244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 bwMode="auto">
          <a:xfrm>
            <a:off x="2184866" y="1168943"/>
            <a:ext cx="2952328" cy="191364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：哪句是错误的关键？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：红框为错误的关键，因为编译器无法判断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的指向，而本句却在按地址取值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*t 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改为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*t;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t = &amp;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为什么就正确了？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：因为明确定义了变量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，系统的确分配给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tt4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字节的空间，编译器也可判断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指向变量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，故所有操作都是正确的</a:t>
            </a:r>
            <a:endParaRPr kumimoji="1" lang="zh-CN" altLang="en-US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endCxn id="12" idx="3"/>
          </p:cNvCxnSpPr>
          <p:nvPr/>
        </p:nvCxnSpPr>
        <p:spPr bwMode="auto">
          <a:xfrm flipH="1" flipV="1">
            <a:off x="1901825" y="1491615"/>
            <a:ext cx="283210" cy="634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893177" y="1370287"/>
            <a:ext cx="1008380" cy="2432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4542" y="773387"/>
            <a:ext cx="8856662" cy="4392217"/>
            <a:chOff x="1703388" y="2276872"/>
            <a:chExt cx="8856662" cy="4392217"/>
          </a:xfrm>
        </p:grpSpPr>
        <p:grpSp>
          <p:nvGrpSpPr>
            <p:cNvPr id="6" name="组合 5"/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s=28.2743</a:t>
                </a:r>
                <a:endPara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&gt;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#define PI 3.14159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double SL(double R, double *L)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 = PI*R*R;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*L = 2*PI*R;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return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main()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 r=3;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函数执行后同时得到周长及面积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周长：指针变量做形参方式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面积：函数返回值方式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/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" name="Group 12"/>
                  <p:cNvGrpSpPr/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066801" cy="609600"/>
                    <a:chOff x="6293384" y="3398800"/>
                    <a:chExt cx="106680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理解最后的输出结果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59" name="直接箭头连接符 58"/>
                <p:cNvCxnSpPr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4542" y="773387"/>
            <a:ext cx="8856662" cy="4392217"/>
            <a:chOff x="1703388" y="2276872"/>
            <a:chExt cx="8856662" cy="4392217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1703388" y="2276872"/>
                <a:ext cx="8856662" cy="4392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#include &lt;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iostream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&gt;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using namespace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std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#define PI 3.14159</a:t>
                </a: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double SL(double R, double *L)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 = PI*R*R;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*L = 2*PI*R;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return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main()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s,l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 r=3;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s=SL(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r,&amp;l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"s=" &lt;&lt; s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"l=" &lt;&lt; l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8117048" y="2457028"/>
                <a:ext cx="2299433" cy="2196108"/>
                <a:chOff x="6296620" y="1307232"/>
                <a:chExt cx="2625665" cy="3615447"/>
              </a:xfrm>
            </p:grpSpPr>
            <p:grpSp>
              <p:nvGrpSpPr>
                <p:cNvPr id="29" name="Group 4"/>
                <p:cNvGrpSpPr/>
                <p:nvPr/>
              </p:nvGrpSpPr>
              <p:grpSpPr bwMode="auto">
                <a:xfrm>
                  <a:off x="6296620" y="2157375"/>
                  <a:ext cx="1155700" cy="609600"/>
                  <a:chOff x="2016" y="816"/>
                  <a:chExt cx="728" cy="384"/>
                </a:xfrm>
              </p:grpSpPr>
              <p:sp>
                <p:nvSpPr>
                  <p:cNvPr id="4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816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816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7072984" y="1307232"/>
                  <a:ext cx="1066801" cy="609600"/>
                  <a:chOff x="6293384" y="2157375"/>
                  <a:chExt cx="1066801" cy="609600"/>
                </a:xfrm>
              </p:grpSpPr>
              <p:sp>
                <p:nvSpPr>
                  <p:cNvPr id="4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07722" y="2157375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??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855484" y="2157375"/>
                  <a:ext cx="1066801" cy="609600"/>
                  <a:chOff x="7855484" y="2157375"/>
                  <a:chExt cx="1066801" cy="609600"/>
                </a:xfrm>
              </p:grpSpPr>
              <p:sp>
                <p:nvSpPr>
                  <p:cNvPr id="4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8269822" y="2157375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??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3" name="Group 12"/>
                <p:cNvGrpSpPr/>
                <p:nvPr/>
              </p:nvGrpSpPr>
              <p:grpSpPr bwMode="auto">
                <a:xfrm>
                  <a:off x="6296620" y="3398800"/>
                  <a:ext cx="1155700" cy="609600"/>
                  <a:chOff x="2016" y="638"/>
                  <a:chExt cx="728" cy="384"/>
                </a:xfrm>
              </p:grpSpPr>
              <p:sp>
                <p:nvSpPr>
                  <p:cNvPr id="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638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638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7082433" y="4313079"/>
                  <a:ext cx="1066801" cy="609600"/>
                  <a:chOff x="6293384" y="3398800"/>
                  <a:chExt cx="1066801" cy="609600"/>
                </a:xfrm>
              </p:grpSpPr>
              <p:sp>
                <p:nvSpPr>
                  <p:cNvPr id="4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707722" y="3398800"/>
                    <a:ext cx="652463" cy="609600"/>
                  </a:xfrm>
                  <a:prstGeom prst="rect">
                    <a:avLst/>
                  </a:prstGeom>
                  <a:solidFill>
                    <a:srgbClr val="BE1EC8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28.2743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7855484" y="3398800"/>
                  <a:ext cx="1066801" cy="609600"/>
                  <a:chOff x="7855484" y="3398800"/>
                  <a:chExt cx="1066801" cy="609600"/>
                </a:xfrm>
              </p:grpSpPr>
              <p:sp>
                <p:nvSpPr>
                  <p:cNvPr id="3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8269822" y="3398800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&amp;l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7545825" y="3525359"/>
                <a:ext cx="752650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7513946" y="3023725"/>
                <a:ext cx="661449" cy="3350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main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7635372" y="3659963"/>
                <a:ext cx="406336" cy="2696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 bwMode="auto">
            <a:xfrm>
              <a:off x="2063433" y="4098052"/>
              <a:ext cx="1440180" cy="25527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Line 20"/>
          <p:cNvSpPr>
            <a:spLocks noChangeShapeType="1"/>
          </p:cNvSpPr>
          <p:nvPr/>
        </p:nvSpPr>
        <p:spPr bwMode="auto">
          <a:xfrm>
            <a:off x="7486380" y="1840225"/>
            <a:ext cx="0" cy="3837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7558963" y="1893263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单向传值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 flipH="1">
            <a:off x="8812631" y="1840225"/>
            <a:ext cx="4171" cy="3837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4542" y="773387"/>
            <a:ext cx="8856662" cy="4392217"/>
            <a:chOff x="1703388" y="2276872"/>
            <a:chExt cx="8856662" cy="4392217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1703388" y="2276872"/>
                <a:ext cx="8856662" cy="4392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#include &lt;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iostream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&gt;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using namespace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std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#define PI 3.14159</a:t>
                </a: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double SL(double R, double *L)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 = PI*R*R;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*L = 2*PI*R;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return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main()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s,l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 r=3;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s=SL(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r,&amp;l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"s=" &lt;&lt; s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"l=" &lt;&lt; l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8117048" y="2457028"/>
                <a:ext cx="2299433" cy="2196108"/>
                <a:chOff x="6296620" y="1307232"/>
                <a:chExt cx="2625665" cy="3615447"/>
              </a:xfrm>
            </p:grpSpPr>
            <p:grpSp>
              <p:nvGrpSpPr>
                <p:cNvPr id="29" name="Group 4"/>
                <p:cNvGrpSpPr/>
                <p:nvPr/>
              </p:nvGrpSpPr>
              <p:grpSpPr bwMode="auto">
                <a:xfrm>
                  <a:off x="6296620" y="2157375"/>
                  <a:ext cx="1155700" cy="609600"/>
                  <a:chOff x="2016" y="816"/>
                  <a:chExt cx="728" cy="384"/>
                </a:xfrm>
              </p:grpSpPr>
              <p:sp>
                <p:nvSpPr>
                  <p:cNvPr id="4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816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816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7072984" y="1307232"/>
                  <a:ext cx="1066801" cy="609600"/>
                  <a:chOff x="6293384" y="2157375"/>
                  <a:chExt cx="1066801" cy="609600"/>
                </a:xfrm>
              </p:grpSpPr>
              <p:sp>
                <p:nvSpPr>
                  <p:cNvPr id="4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07722" y="2157375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??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855484" y="2157375"/>
                  <a:ext cx="1066801" cy="609600"/>
                  <a:chOff x="7855484" y="2157375"/>
                  <a:chExt cx="1066801" cy="609600"/>
                </a:xfrm>
              </p:grpSpPr>
              <p:sp>
                <p:nvSpPr>
                  <p:cNvPr id="4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8269822" y="2157375"/>
                    <a:ext cx="652463" cy="609600"/>
                  </a:xfrm>
                  <a:prstGeom prst="rect">
                    <a:avLst/>
                  </a:prstGeom>
                  <a:solidFill>
                    <a:srgbClr val="BE1EC8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18.8495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3" name="Group 12"/>
                <p:cNvGrpSpPr/>
                <p:nvPr/>
              </p:nvGrpSpPr>
              <p:grpSpPr bwMode="auto">
                <a:xfrm>
                  <a:off x="6296620" y="3398800"/>
                  <a:ext cx="1155700" cy="609600"/>
                  <a:chOff x="2016" y="638"/>
                  <a:chExt cx="728" cy="384"/>
                </a:xfrm>
              </p:grpSpPr>
              <p:sp>
                <p:nvSpPr>
                  <p:cNvPr id="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638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638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7082433" y="4313079"/>
                  <a:ext cx="1066801" cy="609600"/>
                  <a:chOff x="6293384" y="3398800"/>
                  <a:chExt cx="1066801" cy="609600"/>
                </a:xfrm>
              </p:grpSpPr>
              <p:sp>
                <p:nvSpPr>
                  <p:cNvPr id="4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707722" y="3398800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28.2743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7855484" y="3398800"/>
                  <a:ext cx="1066801" cy="609600"/>
                  <a:chOff x="7855484" y="3398800"/>
                  <a:chExt cx="1066801" cy="609600"/>
                </a:xfrm>
              </p:grpSpPr>
              <p:sp>
                <p:nvSpPr>
                  <p:cNvPr id="3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8269822" y="3398800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&amp;l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7545825" y="3525359"/>
                <a:ext cx="752650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7513946" y="3023725"/>
                <a:ext cx="661449" cy="3350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main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7635372" y="3659963"/>
                <a:ext cx="406336" cy="2696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 bwMode="auto">
            <a:xfrm>
              <a:off x="2063433" y="4339987"/>
              <a:ext cx="1440180" cy="25527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Line 21"/>
          <p:cNvSpPr>
            <a:spLocks noChangeShapeType="1"/>
          </p:cNvSpPr>
          <p:nvPr/>
        </p:nvSpPr>
        <p:spPr bwMode="auto">
          <a:xfrm rot="10800000" flipH="1">
            <a:off x="8690711" y="1840225"/>
            <a:ext cx="4171" cy="3837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7558963" y="1893263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4542" y="773387"/>
            <a:ext cx="8856662" cy="4392217"/>
            <a:chOff x="1703388" y="2276872"/>
            <a:chExt cx="8856662" cy="4392217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1703388" y="2276872"/>
                <a:ext cx="8856662" cy="4392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#include &lt;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iostream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&gt;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using namespace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std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#define PI 3.14159</a:t>
                </a: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double SL(double R, double *L)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 = PI*R*R;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*L = 2*PI*R;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return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main()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s,l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 r=3;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s=SL(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r,&amp;l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"s=" &lt;&lt; s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"l=" &lt;&lt; l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8117048" y="2457028"/>
                <a:ext cx="2299433" cy="2196108"/>
                <a:chOff x="6296620" y="1307232"/>
                <a:chExt cx="2625665" cy="3615447"/>
              </a:xfrm>
            </p:grpSpPr>
            <p:grpSp>
              <p:nvGrpSpPr>
                <p:cNvPr id="29" name="Group 4"/>
                <p:cNvGrpSpPr/>
                <p:nvPr/>
              </p:nvGrpSpPr>
              <p:grpSpPr bwMode="auto">
                <a:xfrm>
                  <a:off x="6296620" y="2157375"/>
                  <a:ext cx="1155700" cy="609600"/>
                  <a:chOff x="2016" y="816"/>
                  <a:chExt cx="728" cy="384"/>
                </a:xfrm>
              </p:grpSpPr>
              <p:sp>
                <p:nvSpPr>
                  <p:cNvPr id="4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816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816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7072984" y="1307232"/>
                  <a:ext cx="1066801" cy="609600"/>
                  <a:chOff x="6293384" y="2157375"/>
                  <a:chExt cx="1066801" cy="609600"/>
                </a:xfrm>
              </p:grpSpPr>
              <p:sp>
                <p:nvSpPr>
                  <p:cNvPr id="4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07722" y="2157375"/>
                    <a:ext cx="652463" cy="609600"/>
                  </a:xfrm>
                  <a:prstGeom prst="rect">
                    <a:avLst/>
                  </a:prstGeom>
                  <a:solidFill>
                    <a:srgbClr val="BE1EC8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28.2743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855484" y="2157375"/>
                  <a:ext cx="1066801" cy="609600"/>
                  <a:chOff x="7855484" y="2157375"/>
                  <a:chExt cx="1066801" cy="609600"/>
                </a:xfrm>
              </p:grpSpPr>
              <p:sp>
                <p:nvSpPr>
                  <p:cNvPr id="4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8269822" y="2157375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18.8495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3" name="Group 12"/>
                <p:cNvGrpSpPr/>
                <p:nvPr/>
              </p:nvGrpSpPr>
              <p:grpSpPr bwMode="auto">
                <a:xfrm>
                  <a:off x="6296620" y="3398800"/>
                  <a:ext cx="1155700" cy="609600"/>
                  <a:chOff x="2016" y="638"/>
                  <a:chExt cx="728" cy="384"/>
                </a:xfrm>
              </p:grpSpPr>
              <p:sp>
                <p:nvSpPr>
                  <p:cNvPr id="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638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638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7082433" y="4313079"/>
                  <a:ext cx="1066801" cy="609600"/>
                  <a:chOff x="6293384" y="3398800"/>
                  <a:chExt cx="1066801" cy="609600"/>
                </a:xfrm>
              </p:grpSpPr>
              <p:sp>
                <p:nvSpPr>
                  <p:cNvPr id="4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707722" y="3398800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28.2743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7855484" y="3398800"/>
                  <a:ext cx="1066801" cy="609600"/>
                  <a:chOff x="7855484" y="3398800"/>
                  <a:chExt cx="1066801" cy="609600"/>
                </a:xfrm>
              </p:grpSpPr>
              <p:sp>
                <p:nvSpPr>
                  <p:cNvPr id="3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8269822" y="3398800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&amp;l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7545825" y="3525359"/>
                <a:ext cx="752650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7513946" y="3023725"/>
                <a:ext cx="661449" cy="3350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main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7635372" y="3659963"/>
                <a:ext cx="406336" cy="2696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 bwMode="auto">
            <a:xfrm>
              <a:off x="2041208" y="4588907"/>
              <a:ext cx="1440180" cy="25527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Line 21"/>
          <p:cNvSpPr>
            <a:spLocks noChangeShapeType="1"/>
          </p:cNvSpPr>
          <p:nvPr/>
        </p:nvSpPr>
        <p:spPr bwMode="auto">
          <a:xfrm rot="10800000">
            <a:off x="7985760" y="1323975"/>
            <a:ext cx="1905" cy="14554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49362" y="4027127"/>
            <a:ext cx="1440180" cy="2552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8163483" y="1889453"/>
            <a:ext cx="95326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</a:t>
            </a:r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接访问</a:t>
            </a:r>
            <a:endParaRPr kumimoji="1"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理解为什么无法交换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BE1EC8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 bwMode="auto">
            <a:xfrm>
              <a:off x="2128838" y="3558421"/>
              <a:ext cx="1008380" cy="22860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085205" y="2501900"/>
            <a:ext cx="438150" cy="537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BE1EC8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 bwMode="auto">
            <a:xfrm>
              <a:off x="2121218" y="3792101"/>
              <a:ext cx="1008380" cy="22860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Line 20"/>
          <p:cNvSpPr>
            <a:spLocks noChangeShapeType="1"/>
          </p:cNvSpPr>
          <p:nvPr/>
        </p:nvSpPr>
        <p:spPr bwMode="auto">
          <a:xfrm rot="5400000" flipH="1">
            <a:off x="7267575" y="2014855"/>
            <a:ext cx="635" cy="480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4542" y="773387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BE1EC8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 bwMode="auto">
            <a:xfrm>
              <a:off x="2121218" y="4026416"/>
              <a:ext cx="1008380" cy="22860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Line 20"/>
          <p:cNvSpPr>
            <a:spLocks noChangeShapeType="1"/>
          </p:cNvSpPr>
          <p:nvPr/>
        </p:nvSpPr>
        <p:spPr bwMode="auto">
          <a:xfrm rot="9660000" flipH="1">
            <a:off x="8075295" y="2548255"/>
            <a:ext cx="364490" cy="480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4612</Words>
  <Application>WPS 演示</Application>
  <PresentationFormat>宽屏</PresentationFormat>
  <Paragraphs>708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无聊的人</cp:lastModifiedBy>
  <cp:revision>27</cp:revision>
  <dcterms:created xsi:type="dcterms:W3CDTF">2020-08-13T13:39:00Z</dcterms:created>
  <dcterms:modified xsi:type="dcterms:W3CDTF">2021-11-20T01:40:35Z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