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30" r:id="rId3"/>
    <p:sldId id="1266" r:id="rId4"/>
    <p:sldId id="1238" r:id="rId6"/>
    <p:sldId id="814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9" r:id="rId16"/>
    <p:sldId id="810" r:id="rId17"/>
    <p:sldId id="812" r:id="rId18"/>
    <p:sldId id="813" r:id="rId19"/>
    <p:sldId id="815" r:id="rId20"/>
    <p:sldId id="816" r:id="rId21"/>
    <p:sldId id="817" r:id="rId22"/>
    <p:sldId id="818" r:id="rId23"/>
    <p:sldId id="819" r:id="rId24"/>
    <p:sldId id="822" r:id="rId25"/>
    <p:sldId id="821" r:id="rId26"/>
    <p:sldId id="1267" r:id="rId27"/>
    <p:sldId id="1268" r:id="rId28"/>
    <p:sldId id="1269" r:id="rId29"/>
    <p:sldId id="1270" r:id="rId30"/>
    <p:sldId id="1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、安装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软件，学会使用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进制方式查看文件，并掌握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进制查看间的切换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、完成本文档中所有的测试程序并填写运行结果，从而体会二进制与十进制文件的差异，掌握与文件有关的流函数的正确用法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特别说明：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1600" b="1" dirty="0">
                <a:latin typeface="+mn-ea"/>
              </a:rPr>
              <a:t>因为篇幅问题，打开文件后均省略了是否打开成功的判断，这在实际应用中是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：二进制方式写，二进制方式读，不同读方式在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'o'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12968" y="980728"/>
            <a:ext cx="480003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12968" y="5085185"/>
            <a:ext cx="480003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2-12 102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5339080"/>
            <a:ext cx="2015490" cy="528955"/>
          </a:xfrm>
          <a:prstGeom prst="rect">
            <a:avLst/>
          </a:prstGeom>
        </p:spPr>
      </p:pic>
      <p:pic>
        <p:nvPicPr>
          <p:cNvPr id="3" name="图片 2" descr="屏幕截图 2021-12-12 102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95" y="5339080"/>
            <a:ext cx="1991360" cy="528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：十进制方式写，二进制方式读，不同读方式在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'o'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截图 2021-12-14 1529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" y="5346065"/>
            <a:ext cx="1831975" cy="518160"/>
          </a:xfrm>
          <a:prstGeom prst="rect">
            <a:avLst/>
          </a:prstGeom>
        </p:spPr>
      </p:pic>
      <p:pic>
        <p:nvPicPr>
          <p:cNvPr id="9" name="图片 8" descr="屏幕截图 2021-12-14 153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65" y="5085080"/>
            <a:ext cx="213995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的文件，观察文件长度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"ABC\0\x61\x62\x63"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字节，为什么？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答：首先输出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的是一个字符串，故向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输出了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前的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三个字符，接着用十进制写入一个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字节，总共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3+2=5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个字节。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：用十进制方式写入含非图形字符</a:t>
            </a:r>
            <a:r>
              <a:rPr lang="en-US" altLang="zh-CN" sz="1600" b="1" dirty="0">
                <a:latin typeface="+mn-ea"/>
              </a:rPr>
              <a:t>(ASCII</a:t>
            </a:r>
            <a:r>
              <a:rPr lang="zh-CN" altLang="en-US" sz="1600" b="1" dirty="0">
                <a:latin typeface="+mn-ea"/>
              </a:rPr>
              <a:t>码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是空格，</a:t>
            </a:r>
            <a:r>
              <a:rPr lang="en-US" altLang="zh-CN" sz="1600" b="1" dirty="0">
                <a:latin typeface="+mn-ea"/>
              </a:rPr>
              <a:t>33-126</a:t>
            </a:r>
            <a:r>
              <a:rPr lang="zh-CN" altLang="en-US" sz="1600" b="1" dirty="0">
                <a:latin typeface="+mn-ea"/>
              </a:rPr>
              <a:t>为图形字符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，但不含</a:t>
            </a:r>
            <a:r>
              <a:rPr lang="en-US" altLang="zh-CN" sz="1600" b="1" dirty="0">
                <a:latin typeface="+mn-ea"/>
              </a:rPr>
              <a:t>\0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进制显示截图为：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2-12 1027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5551805"/>
            <a:ext cx="9448800" cy="57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答：在读到第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个字符时将字符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认为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文件结束符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，循环结束，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的大小比文件大小大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，原因是：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二进制读取时</a:t>
            </a:r>
            <a:r>
              <a:rPr kumimoji="1" lang="en-US" altLang="zh-CN" sz="16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zh-CN" altLang="en-US" sz="16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不作为读取结束符，</a:t>
            </a:r>
            <a:r>
              <a:rPr kumimoji="1" lang="en-US" altLang="zh-CN" sz="16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in.get()</a:t>
            </a:r>
            <a:r>
              <a:rPr kumimoji="1" lang="zh-CN" altLang="en-US" sz="16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读到了所有字符后的那个</a:t>
            </a:r>
            <a:r>
              <a:rPr kumimoji="1" lang="en-US" altLang="zh-CN" sz="16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的文件，并用十进制不同方式读取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</a:t>
            </a:r>
            <a:r>
              <a:rPr kumimoji="1" 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在十进制下被认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为文件结束符。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答：</a:t>
            </a:r>
            <a:r>
              <a:rPr kumimoji="1" 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\x1A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在十进制下被认为文件结束符。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的文件，并进行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正确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1600" b="1" dirty="0">
                <a:latin typeface="+mn-ea"/>
              </a:rPr>
              <a:t>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答：读取方式正确，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\xff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并未被认为是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EOF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8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答：读取方式错误，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\xff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由于超出上限而转换为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，被认为是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EOF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而使读取停止。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70250" y="6237312"/>
            <a:ext cx="96427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11~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，结论：当文件中含字符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时，不能用十进制方式读取，而当文件中含字符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\xff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时，是可以用二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十进制方式正确读取的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：比较格式化读和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在不同读入方式时值的差别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name;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5"/>
            <a:ext cx="4835769" cy="14039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 &gt;&gt;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方式读入字符串时，和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方式相同，都是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停止，并在数组最后加入一个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26);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403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1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1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ABCDEFGHIJKLMNOPQRSTUVWXYZ+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乱字符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name[26]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_____-52______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_____26______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______26______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读入时，是读到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1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停止，不在数组最后加入一个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1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70250" y="6489106"/>
            <a:ext cx="9642756" cy="280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仅对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read()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方式读时有效，可返回最后读取的字节数；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则对两种读入方式均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：比较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读超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不超过文件长度时的区别，并观察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的返回值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3562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 = "00000000000000000000000000000";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(name[20])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336976"/>
            <a:ext cx="4835769" cy="1260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ABCDEFGHIJKLMNOPQRST000000000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name[20]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48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356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 = "00000000000000000000000000000";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200);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336974"/>
            <a:ext cx="4806987" cy="1260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ABCDEFGHIJKLMNOPQRSTUVWXYZ000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移动文件指针，观察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在不同情况下的返回值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10);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name[10]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(-5,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::cur);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10);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name[10]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10 10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*ABCDEFGHIJ*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5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15 10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*FGHIJKLMNO*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-1 26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*ABCDEFGHIJKLMNOPQRSTUVWXYZ烫烫*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-1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-1 0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*ABCDEFGHIJKLMNOPQRSTUVWXYZ烫烫*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73723" y="6119445"/>
            <a:ext cx="9639283" cy="477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仅在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流对象状态正确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情况下返回正确值，因此，每次操作完成后，最好判断流对象自身状态，正确才可继续下一步。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后判断流对象状态是否正确，若不正确则恢复正确状态后再继续使用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62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-1 26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*ABCDEFGHIJKLMNOPQRSTUVWXYZ烫烫*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5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-1 21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*FGHIJKLMNOPQRSTUVWXYZVWXYZ烫烫*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：读写方式打开时的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同步移动问题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 26 -1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*ABCDEFGHIJKLMNOPQRSTUVWXYZ烫烫*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5 5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12 12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42 42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均可以使用，且读写后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两个函数的返回值均相同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、文件指针的移动，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20" y="4437113"/>
            <a:ext cx="4810460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 26 -1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*ABCDEFGHIJKLMNOPQRSTUVWXYZ烫烫*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5 5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12 12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56 56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后，虽然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可以移动文件指针，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但是写入的位置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总为文件的末尾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、自行测试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方式打开加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与本例的结论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 26 -1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*ABCDEFGHIJKLMNOPQRSTUVWXYZ烫烫*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5 5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56 56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均可以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使用，且无论读写，两个函数的返回值均相同，表示两个文件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指针是同步移动的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::app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36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ate = at end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::app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、同时加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ate|ios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36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结论：结合本例及前两例，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方式的输出文件上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实用价值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后，读方式打开，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peek()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表示从文件的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位置读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>
                <a:latin typeface="+mn-ea"/>
              </a:rPr>
              <a:t>25</a:t>
            </a:r>
            <a:r>
              <a:rPr lang="zh-CN" altLang="en-US" sz="1600" b="1">
                <a:latin typeface="+mn-ea"/>
              </a:rPr>
              <a:t>：</a:t>
            </a:r>
            <a:r>
              <a:rPr lang="zh-CN" altLang="en-US" sz="1600" b="1" dirty="0">
                <a:latin typeface="+mn-ea"/>
              </a:rPr>
              <a:t>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后，读方式打开，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peek()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表示从文件的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位置读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、结合本例及上例，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方式的输出文件上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实用价值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、为了避免细节记忆错误，另一种做法是，舍弃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特性不同，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在需要读写时直接用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自行移动文件开头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结尾，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你是否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反对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赞成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反对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这种做法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：附件给出的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查看文件的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进制形式的方法（三种）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695" y="1291666"/>
            <a:ext cx="6310305" cy="1674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5" y="3202945"/>
            <a:ext cx="6310305" cy="1563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69135" b="39911"/>
          <a:stretch>
            <a:fillRect/>
          </a:stretch>
        </p:blipFill>
        <p:spPr>
          <a:xfrm>
            <a:off x="7627197" y="1291666"/>
            <a:ext cx="3763108" cy="412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 bwMode="auto">
          <a:xfrm>
            <a:off x="3432375" y="2418973"/>
            <a:ext cx="3195782" cy="397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正常启动，建立文件，输入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Hello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27926" y="4156984"/>
            <a:ext cx="3833091" cy="609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：选择快捷工具栏上的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16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进制按钮，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    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1695" y="5720347"/>
            <a:ext cx="4536923" cy="4844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Ctrl + H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快捷键可以相互切换</a:t>
            </a:r>
            <a:endParaRPr kumimoji="1"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27637" y="5495638"/>
            <a:ext cx="3862668" cy="877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编辑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- 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十六进制功能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菜单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：十进制方式写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后再次运行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字节（有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字节（无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屏幕截图 2021-12-12 100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5009515"/>
            <a:ext cx="5143500" cy="292100"/>
          </a:xfrm>
          <a:prstGeom prst="rect">
            <a:avLst/>
          </a:prstGeom>
        </p:spPr>
      </p:pic>
      <p:pic>
        <p:nvPicPr>
          <p:cNvPr id="8" name="图片 7" descr="屏幕截图 2021-12-12 1008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6019800"/>
            <a:ext cx="417195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：二进制方式写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去掉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后再次运行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字节（有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字节（无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在十进制和二进制方式下有无区别？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答：有。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在十进制下占两个字节，为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0D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0A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，而在二进制下占一个字节，为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0A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截图 2021-12-12 1006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4871720"/>
            <a:ext cx="4749800" cy="304800"/>
          </a:xfrm>
          <a:prstGeom prst="rect">
            <a:avLst/>
          </a:prstGeom>
        </p:spPr>
      </p:pic>
      <p:pic>
        <p:nvPicPr>
          <p:cNvPr id="7" name="图片 6" descr="屏幕截图 2021-12-12 1007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5610225"/>
            <a:ext cx="42164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：十进制方式写，十进制方式读，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的十进制方式下被当做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2-12 101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5712460"/>
            <a:ext cx="229235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：十进制方式写，二进制方式读，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的二进制方式下被当做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2-12 101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5727065"/>
            <a:ext cx="221615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：十进制方式写，十进制方式读，不同读方式在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'o'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9492" y="5085185"/>
            <a:ext cx="4803514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2-12 1016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5344160"/>
            <a:ext cx="1823720" cy="537845"/>
          </a:xfrm>
          <a:prstGeom prst="rect">
            <a:avLst/>
          </a:prstGeom>
        </p:spPr>
      </p:pic>
      <p:pic>
        <p:nvPicPr>
          <p:cNvPr id="3" name="图片 2" descr="屏幕截图 2021-12-12 1017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95" y="5344160"/>
            <a:ext cx="1925955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：二进制方式写，十进制方式读，不同读方式在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'o'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9493" y="5085185"/>
            <a:ext cx="480351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2-12 102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5339080"/>
            <a:ext cx="2015490" cy="528955"/>
          </a:xfrm>
          <a:prstGeom prst="rect">
            <a:avLst/>
          </a:prstGeom>
        </p:spPr>
      </p:pic>
      <p:pic>
        <p:nvPicPr>
          <p:cNvPr id="3" name="图片 2" descr="屏幕截图 2021-12-12 102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95" y="5339080"/>
            <a:ext cx="1991360" cy="528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22854</Words>
  <Application>WPS 演示</Application>
  <PresentationFormat>宽屏</PresentationFormat>
  <Paragraphs>1192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无聊的人</cp:lastModifiedBy>
  <cp:revision>32</cp:revision>
  <dcterms:created xsi:type="dcterms:W3CDTF">2020-08-13T13:39:00Z</dcterms:created>
  <dcterms:modified xsi:type="dcterms:W3CDTF">2021-12-16T15:36:19Z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