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8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9" Type="http://schemas.openxmlformats.org/officeDocument/2006/relationships/slideLayout" Target="../slideLayouts/slideLayout1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0" Type="http://schemas.openxmlformats.org/officeDocument/2006/relationships/slideLayout" Target="../slideLayouts/slideLayout1.xml"/><Relationship Id="rId8" Type="http://schemas.openxmlformats.org/officeDocument/2006/relationships/tags" Target="../tags/tag56.xml"/><Relationship Id="rId79" Type="http://schemas.openxmlformats.org/officeDocument/2006/relationships/tags" Target="../tags/tag127.xml"/><Relationship Id="rId78" Type="http://schemas.openxmlformats.org/officeDocument/2006/relationships/tags" Target="../tags/tag126.xml"/><Relationship Id="rId77" Type="http://schemas.openxmlformats.org/officeDocument/2006/relationships/tags" Target="../tags/tag125.xml"/><Relationship Id="rId76" Type="http://schemas.openxmlformats.org/officeDocument/2006/relationships/tags" Target="../tags/tag124.xml"/><Relationship Id="rId75" Type="http://schemas.openxmlformats.org/officeDocument/2006/relationships/tags" Target="../tags/tag123.xml"/><Relationship Id="rId74" Type="http://schemas.openxmlformats.org/officeDocument/2006/relationships/tags" Target="../tags/tag122.xml"/><Relationship Id="rId73" Type="http://schemas.openxmlformats.org/officeDocument/2006/relationships/tags" Target="../tags/tag121.xml"/><Relationship Id="rId72" Type="http://schemas.openxmlformats.org/officeDocument/2006/relationships/tags" Target="../tags/tag120.xml"/><Relationship Id="rId71" Type="http://schemas.openxmlformats.org/officeDocument/2006/relationships/tags" Target="../tags/tag119.xml"/><Relationship Id="rId70" Type="http://schemas.openxmlformats.org/officeDocument/2006/relationships/tags" Target="../tags/tag118.xml"/><Relationship Id="rId7" Type="http://schemas.openxmlformats.org/officeDocument/2006/relationships/tags" Target="../tags/tag55.xml"/><Relationship Id="rId69" Type="http://schemas.openxmlformats.org/officeDocument/2006/relationships/tags" Target="../tags/tag117.xml"/><Relationship Id="rId68" Type="http://schemas.openxmlformats.org/officeDocument/2006/relationships/tags" Target="../tags/tag116.xml"/><Relationship Id="rId67" Type="http://schemas.openxmlformats.org/officeDocument/2006/relationships/tags" Target="../tags/tag115.xml"/><Relationship Id="rId66" Type="http://schemas.openxmlformats.org/officeDocument/2006/relationships/tags" Target="../tags/tag114.xml"/><Relationship Id="rId65" Type="http://schemas.openxmlformats.org/officeDocument/2006/relationships/tags" Target="../tags/tag113.xml"/><Relationship Id="rId64" Type="http://schemas.openxmlformats.org/officeDocument/2006/relationships/tags" Target="../tags/tag112.xml"/><Relationship Id="rId63" Type="http://schemas.openxmlformats.org/officeDocument/2006/relationships/tags" Target="../tags/tag111.xml"/><Relationship Id="rId62" Type="http://schemas.openxmlformats.org/officeDocument/2006/relationships/tags" Target="../tags/tag110.xml"/><Relationship Id="rId61" Type="http://schemas.openxmlformats.org/officeDocument/2006/relationships/tags" Target="../tags/tag109.xml"/><Relationship Id="rId60" Type="http://schemas.openxmlformats.org/officeDocument/2006/relationships/tags" Target="../tags/tag108.xml"/><Relationship Id="rId6" Type="http://schemas.openxmlformats.org/officeDocument/2006/relationships/tags" Target="../tags/tag54.xml"/><Relationship Id="rId59" Type="http://schemas.openxmlformats.org/officeDocument/2006/relationships/tags" Target="../tags/tag107.xml"/><Relationship Id="rId58" Type="http://schemas.openxmlformats.org/officeDocument/2006/relationships/tags" Target="../tags/tag106.xml"/><Relationship Id="rId57" Type="http://schemas.openxmlformats.org/officeDocument/2006/relationships/tags" Target="../tags/tag105.xml"/><Relationship Id="rId56" Type="http://schemas.openxmlformats.org/officeDocument/2006/relationships/tags" Target="../tags/tag104.xml"/><Relationship Id="rId55" Type="http://schemas.openxmlformats.org/officeDocument/2006/relationships/tags" Target="../tags/tag103.xml"/><Relationship Id="rId54" Type="http://schemas.openxmlformats.org/officeDocument/2006/relationships/tags" Target="../tags/tag102.xml"/><Relationship Id="rId53" Type="http://schemas.openxmlformats.org/officeDocument/2006/relationships/tags" Target="../tags/tag101.xml"/><Relationship Id="rId52" Type="http://schemas.openxmlformats.org/officeDocument/2006/relationships/tags" Target="../tags/tag100.xml"/><Relationship Id="rId51" Type="http://schemas.openxmlformats.org/officeDocument/2006/relationships/tags" Target="../tags/tag99.xml"/><Relationship Id="rId50" Type="http://schemas.openxmlformats.org/officeDocument/2006/relationships/tags" Target="../tags/tag98.xml"/><Relationship Id="rId5" Type="http://schemas.openxmlformats.org/officeDocument/2006/relationships/tags" Target="../tags/tag53.xml"/><Relationship Id="rId49" Type="http://schemas.openxmlformats.org/officeDocument/2006/relationships/tags" Target="../tags/tag97.xml"/><Relationship Id="rId48" Type="http://schemas.openxmlformats.org/officeDocument/2006/relationships/tags" Target="../tags/tag96.xml"/><Relationship Id="rId47" Type="http://schemas.openxmlformats.org/officeDocument/2006/relationships/tags" Target="../tags/tag95.xml"/><Relationship Id="rId46" Type="http://schemas.openxmlformats.org/officeDocument/2006/relationships/tags" Target="../tags/tag94.xml"/><Relationship Id="rId45" Type="http://schemas.openxmlformats.org/officeDocument/2006/relationships/tags" Target="../tags/tag93.xml"/><Relationship Id="rId44" Type="http://schemas.openxmlformats.org/officeDocument/2006/relationships/tags" Target="../tags/tag92.xml"/><Relationship Id="rId43" Type="http://schemas.openxmlformats.org/officeDocument/2006/relationships/tags" Target="../tags/tag91.xml"/><Relationship Id="rId42" Type="http://schemas.openxmlformats.org/officeDocument/2006/relationships/tags" Target="../tags/tag90.xml"/><Relationship Id="rId41" Type="http://schemas.openxmlformats.org/officeDocument/2006/relationships/tags" Target="../tags/tag89.xml"/><Relationship Id="rId40" Type="http://schemas.openxmlformats.org/officeDocument/2006/relationships/tags" Target="../tags/tag88.xml"/><Relationship Id="rId4" Type="http://schemas.openxmlformats.org/officeDocument/2006/relationships/tags" Target="../tags/tag52.xml"/><Relationship Id="rId39" Type="http://schemas.openxmlformats.org/officeDocument/2006/relationships/tags" Target="../tags/tag87.xml"/><Relationship Id="rId38" Type="http://schemas.openxmlformats.org/officeDocument/2006/relationships/tags" Target="../tags/tag86.xml"/><Relationship Id="rId37" Type="http://schemas.openxmlformats.org/officeDocument/2006/relationships/tags" Target="../tags/tag85.xml"/><Relationship Id="rId36" Type="http://schemas.openxmlformats.org/officeDocument/2006/relationships/tags" Target="../tags/tag84.xml"/><Relationship Id="rId35" Type="http://schemas.openxmlformats.org/officeDocument/2006/relationships/tags" Target="../tags/tag83.xml"/><Relationship Id="rId34" Type="http://schemas.openxmlformats.org/officeDocument/2006/relationships/tags" Target="../tags/tag82.xml"/><Relationship Id="rId33" Type="http://schemas.openxmlformats.org/officeDocument/2006/relationships/tags" Target="../tags/tag81.xml"/><Relationship Id="rId32" Type="http://schemas.openxmlformats.org/officeDocument/2006/relationships/tags" Target="../tags/tag80.xml"/><Relationship Id="rId31" Type="http://schemas.openxmlformats.org/officeDocument/2006/relationships/tags" Target="../tags/tag79.xml"/><Relationship Id="rId30" Type="http://schemas.openxmlformats.org/officeDocument/2006/relationships/tags" Target="../tags/tag78.xml"/><Relationship Id="rId3" Type="http://schemas.openxmlformats.org/officeDocument/2006/relationships/tags" Target="../tags/tag51.xml"/><Relationship Id="rId29" Type="http://schemas.openxmlformats.org/officeDocument/2006/relationships/tags" Target="../tags/tag77.xml"/><Relationship Id="rId28" Type="http://schemas.openxmlformats.org/officeDocument/2006/relationships/tags" Target="../tags/tag76.xml"/><Relationship Id="rId27" Type="http://schemas.openxmlformats.org/officeDocument/2006/relationships/tags" Target="../tags/tag75.xml"/><Relationship Id="rId26" Type="http://schemas.openxmlformats.org/officeDocument/2006/relationships/tags" Target="../tags/tag74.xml"/><Relationship Id="rId25" Type="http://schemas.openxmlformats.org/officeDocument/2006/relationships/tags" Target="../tags/tag73.xml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6" Type="http://schemas.openxmlformats.org/officeDocument/2006/relationships/slideLayout" Target="../slideLayouts/slideLayout1.xml"/><Relationship Id="rId55" Type="http://schemas.openxmlformats.org/officeDocument/2006/relationships/tags" Target="../tags/tag182.xml"/><Relationship Id="rId54" Type="http://schemas.openxmlformats.org/officeDocument/2006/relationships/tags" Target="../tags/tag181.xml"/><Relationship Id="rId53" Type="http://schemas.openxmlformats.org/officeDocument/2006/relationships/tags" Target="../tags/tag180.xml"/><Relationship Id="rId52" Type="http://schemas.openxmlformats.org/officeDocument/2006/relationships/tags" Target="../tags/tag179.xml"/><Relationship Id="rId51" Type="http://schemas.openxmlformats.org/officeDocument/2006/relationships/tags" Target="../tags/tag178.xml"/><Relationship Id="rId50" Type="http://schemas.openxmlformats.org/officeDocument/2006/relationships/tags" Target="../tags/tag177.xml"/><Relationship Id="rId5" Type="http://schemas.openxmlformats.org/officeDocument/2006/relationships/tags" Target="../tags/tag132.xml"/><Relationship Id="rId49" Type="http://schemas.openxmlformats.org/officeDocument/2006/relationships/tags" Target="../tags/tag176.xml"/><Relationship Id="rId48" Type="http://schemas.openxmlformats.org/officeDocument/2006/relationships/tags" Target="../tags/tag175.xml"/><Relationship Id="rId47" Type="http://schemas.openxmlformats.org/officeDocument/2006/relationships/tags" Target="../tags/tag174.xml"/><Relationship Id="rId46" Type="http://schemas.openxmlformats.org/officeDocument/2006/relationships/tags" Target="../tags/tag173.xml"/><Relationship Id="rId45" Type="http://schemas.openxmlformats.org/officeDocument/2006/relationships/tags" Target="../tags/tag172.xml"/><Relationship Id="rId44" Type="http://schemas.openxmlformats.org/officeDocument/2006/relationships/tags" Target="../tags/tag171.xml"/><Relationship Id="rId43" Type="http://schemas.openxmlformats.org/officeDocument/2006/relationships/tags" Target="../tags/tag170.xml"/><Relationship Id="rId42" Type="http://schemas.openxmlformats.org/officeDocument/2006/relationships/tags" Target="../tags/tag169.xml"/><Relationship Id="rId41" Type="http://schemas.openxmlformats.org/officeDocument/2006/relationships/tags" Target="../tags/tag168.xml"/><Relationship Id="rId40" Type="http://schemas.openxmlformats.org/officeDocument/2006/relationships/tags" Target="../tags/tag167.xml"/><Relationship Id="rId4" Type="http://schemas.openxmlformats.org/officeDocument/2006/relationships/tags" Target="../tags/tag131.xml"/><Relationship Id="rId39" Type="http://schemas.openxmlformats.org/officeDocument/2006/relationships/tags" Target="../tags/tag166.xml"/><Relationship Id="rId38" Type="http://schemas.openxmlformats.org/officeDocument/2006/relationships/tags" Target="../tags/tag165.xml"/><Relationship Id="rId37" Type="http://schemas.openxmlformats.org/officeDocument/2006/relationships/tags" Target="../tags/tag164.xml"/><Relationship Id="rId36" Type="http://schemas.openxmlformats.org/officeDocument/2006/relationships/tags" Target="../tags/tag163.xml"/><Relationship Id="rId35" Type="http://schemas.openxmlformats.org/officeDocument/2006/relationships/tags" Target="../tags/tag162.xml"/><Relationship Id="rId34" Type="http://schemas.openxmlformats.org/officeDocument/2006/relationships/tags" Target="../tags/tag161.xml"/><Relationship Id="rId33" Type="http://schemas.openxmlformats.org/officeDocument/2006/relationships/tags" Target="../tags/tag160.xml"/><Relationship Id="rId32" Type="http://schemas.openxmlformats.org/officeDocument/2006/relationships/tags" Target="../tags/tag159.xml"/><Relationship Id="rId31" Type="http://schemas.openxmlformats.org/officeDocument/2006/relationships/tags" Target="../tags/tag158.xml"/><Relationship Id="rId30" Type="http://schemas.openxmlformats.org/officeDocument/2006/relationships/tags" Target="../tags/tag157.xml"/><Relationship Id="rId3" Type="http://schemas.openxmlformats.org/officeDocument/2006/relationships/tags" Target="../tags/tag130.xml"/><Relationship Id="rId29" Type="http://schemas.openxmlformats.org/officeDocument/2006/relationships/tags" Target="../tags/tag156.xml"/><Relationship Id="rId28" Type="http://schemas.openxmlformats.org/officeDocument/2006/relationships/tags" Target="../tags/tag155.xml"/><Relationship Id="rId27" Type="http://schemas.openxmlformats.org/officeDocument/2006/relationships/tags" Target="../tags/tag154.xml"/><Relationship Id="rId26" Type="http://schemas.openxmlformats.org/officeDocument/2006/relationships/tags" Target="../tags/tag153.xml"/><Relationship Id="rId25" Type="http://schemas.openxmlformats.org/officeDocument/2006/relationships/tags" Target="../tags/tag152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tags" Target="../tags/tag129.xml"/><Relationship Id="rId19" Type="http://schemas.openxmlformats.org/officeDocument/2006/relationships/tags" Target="../tags/tag146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82295" y="1560195"/>
            <a:ext cx="1057275" cy="66929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425" y="1584325"/>
            <a:ext cx="619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74420" y="1560195"/>
            <a:ext cx="635" cy="6623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 flipH="1">
            <a:off x="1137920" y="1572260"/>
            <a:ext cx="635" cy="6623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2136775" y="1565275"/>
            <a:ext cx="1057275" cy="66929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2160905" y="1589405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/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 flipH="1">
            <a:off x="2628900" y="1565275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 flipH="1">
            <a:off x="2692400" y="1577340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693035" y="1589405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2</a:t>
            </a:r>
            <a:r>
              <a:rPr lang="en-US" altLang="zh-CN" sz="1200"/>
              <a:t>B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136775" y="469900"/>
            <a:ext cx="1057275" cy="66929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2160905" y="494030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/>
              <a:t>A</a:t>
            </a:r>
            <a:r>
              <a:rPr lang="en-US" altLang="zh-CN" sz="1200" baseline="-25000"/>
              <a:t>2</a:t>
            </a:r>
            <a:endParaRPr lang="en-US" altLang="zh-CN" sz="1200"/>
          </a:p>
        </p:txBody>
      </p:sp>
      <p:cxnSp>
        <p:nvCxnSpPr>
          <p:cNvPr id="21" name="直接连接符 20"/>
          <p:cNvCxnSpPr/>
          <p:nvPr>
            <p:custDataLst>
              <p:tags r:id="rId9"/>
            </p:custDataLst>
          </p:nvPr>
        </p:nvCxnSpPr>
        <p:spPr>
          <a:xfrm flipH="1">
            <a:off x="2628900" y="469900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0"/>
            </p:custDataLst>
          </p:nvPr>
        </p:nvCxnSpPr>
        <p:spPr>
          <a:xfrm flipH="1">
            <a:off x="2692400" y="481965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2693035" y="494030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/>
              <a:t>B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>
            <a:off x="2136775" y="2848610"/>
            <a:ext cx="1057275" cy="66929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2160905" y="2872740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/>
              <a:t>B</a:t>
            </a:r>
            <a:r>
              <a:rPr lang="en-US" altLang="zh-CN" sz="1200" baseline="-25000"/>
              <a:t>2</a:t>
            </a:r>
            <a:endParaRPr lang="en-US" altLang="zh-CN" sz="1200"/>
          </a:p>
        </p:txBody>
      </p:sp>
      <p:cxnSp>
        <p:nvCxnSpPr>
          <p:cNvPr id="26" name="直接连接符 25"/>
          <p:cNvCxnSpPr/>
          <p:nvPr>
            <p:custDataLst>
              <p:tags r:id="rId14"/>
            </p:custDataLst>
          </p:nvPr>
        </p:nvCxnSpPr>
        <p:spPr>
          <a:xfrm flipH="1">
            <a:off x="2628900" y="2848610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 flipH="1">
            <a:off x="2692400" y="2860675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2693035" y="2872740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/>
              <a:t>A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>
            <p:custDataLst>
              <p:tags r:id="rId17"/>
            </p:custDataLst>
          </p:nvPr>
        </p:nvSpPr>
        <p:spPr>
          <a:xfrm>
            <a:off x="3727450" y="1563370"/>
            <a:ext cx="1057275" cy="66929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3751580" y="1587500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/>
              <a:t>A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cxnSp>
        <p:nvCxnSpPr>
          <p:cNvPr id="31" name="直接连接符 30"/>
          <p:cNvCxnSpPr/>
          <p:nvPr>
            <p:custDataLst>
              <p:tags r:id="rId19"/>
            </p:custDataLst>
          </p:nvPr>
        </p:nvCxnSpPr>
        <p:spPr>
          <a:xfrm flipH="1">
            <a:off x="4219575" y="1563370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20"/>
            </p:custDataLst>
          </p:nvPr>
        </p:nvCxnSpPr>
        <p:spPr>
          <a:xfrm flipH="1">
            <a:off x="4283075" y="1575435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21"/>
            </p:custDataLst>
          </p:nvPr>
        </p:nvSpPr>
        <p:spPr>
          <a:xfrm>
            <a:off x="4283710" y="1587500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2</a:t>
            </a:r>
            <a:endParaRPr lang="en-US" altLang="zh-CN" sz="1200"/>
          </a:p>
        </p:txBody>
      </p:sp>
      <p:sp>
        <p:nvSpPr>
          <p:cNvPr id="34" name="矩形 33"/>
          <p:cNvSpPr/>
          <p:nvPr>
            <p:custDataLst>
              <p:tags r:id="rId22"/>
            </p:custDataLst>
          </p:nvPr>
        </p:nvSpPr>
        <p:spPr>
          <a:xfrm>
            <a:off x="5335270" y="1558290"/>
            <a:ext cx="1057275" cy="66929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23"/>
            </p:custDataLst>
          </p:nvPr>
        </p:nvSpPr>
        <p:spPr>
          <a:xfrm>
            <a:off x="5359400" y="1582420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/>
          </a:p>
        </p:txBody>
      </p:sp>
      <p:cxnSp>
        <p:nvCxnSpPr>
          <p:cNvPr id="36" name="直接连接符 35"/>
          <p:cNvCxnSpPr/>
          <p:nvPr>
            <p:custDataLst>
              <p:tags r:id="rId24"/>
            </p:custDataLst>
          </p:nvPr>
        </p:nvCxnSpPr>
        <p:spPr>
          <a:xfrm flipH="1">
            <a:off x="5827395" y="1558290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25"/>
            </p:custDataLst>
          </p:nvPr>
        </p:nvCxnSpPr>
        <p:spPr>
          <a:xfrm flipH="1">
            <a:off x="5890895" y="1570355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26"/>
            </p:custDataLst>
          </p:nvPr>
        </p:nvSpPr>
        <p:spPr>
          <a:xfrm>
            <a:off x="5891530" y="1582420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en-US" altLang="zh-CN" sz="1200" baseline="-25000"/>
              <a:t>2</a:t>
            </a:r>
            <a:r>
              <a:rPr lang="en-US" altLang="zh-CN" sz="1200"/>
              <a:t>B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27"/>
            </p:custDataLst>
          </p:nvPr>
        </p:nvSpPr>
        <p:spPr>
          <a:xfrm>
            <a:off x="6849110" y="1558290"/>
            <a:ext cx="1057275" cy="66929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28"/>
            </p:custDataLst>
          </p:nvPr>
        </p:nvSpPr>
        <p:spPr>
          <a:xfrm>
            <a:off x="6873240" y="1582420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/>
              <a:t>B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41" name="直接连接符 40"/>
          <p:cNvCxnSpPr/>
          <p:nvPr>
            <p:custDataLst>
              <p:tags r:id="rId29"/>
            </p:custDataLst>
          </p:nvPr>
        </p:nvCxnSpPr>
        <p:spPr>
          <a:xfrm flipH="1">
            <a:off x="7341235" y="1558290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30"/>
            </p:custDataLst>
          </p:nvPr>
        </p:nvCxnSpPr>
        <p:spPr>
          <a:xfrm flipH="1">
            <a:off x="7404735" y="1570355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>
            <p:custDataLst>
              <p:tags r:id="rId31"/>
            </p:custDataLst>
          </p:nvPr>
        </p:nvSpPr>
        <p:spPr>
          <a:xfrm>
            <a:off x="7405370" y="1582420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/>
              <a:t>A</a:t>
            </a:r>
            <a:r>
              <a:rPr lang="en-US" altLang="zh-CN" sz="1200" baseline="-25000"/>
              <a:t>2</a:t>
            </a:r>
            <a:endParaRPr lang="en-US" altLang="zh-CN" sz="1200"/>
          </a:p>
        </p:txBody>
      </p:sp>
      <p:sp>
        <p:nvSpPr>
          <p:cNvPr id="44" name="矩形 43"/>
          <p:cNvSpPr/>
          <p:nvPr>
            <p:custDataLst>
              <p:tags r:id="rId32"/>
            </p:custDataLst>
          </p:nvPr>
        </p:nvSpPr>
        <p:spPr>
          <a:xfrm>
            <a:off x="6849110" y="476885"/>
            <a:ext cx="1057275" cy="66929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33"/>
            </p:custDataLst>
          </p:nvPr>
        </p:nvSpPr>
        <p:spPr>
          <a:xfrm>
            <a:off x="6873240" y="501015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46" name="直接连接符 45"/>
          <p:cNvCxnSpPr/>
          <p:nvPr>
            <p:custDataLst>
              <p:tags r:id="rId34"/>
            </p:custDataLst>
          </p:nvPr>
        </p:nvCxnSpPr>
        <p:spPr>
          <a:xfrm flipH="1">
            <a:off x="7341235" y="476885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35"/>
            </p:custDataLst>
          </p:nvPr>
        </p:nvCxnSpPr>
        <p:spPr>
          <a:xfrm flipH="1">
            <a:off x="7404735" y="488950"/>
            <a:ext cx="635" cy="662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36"/>
            </p:custDataLst>
          </p:nvPr>
        </p:nvSpPr>
        <p:spPr>
          <a:xfrm>
            <a:off x="7405370" y="501015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2</a:t>
            </a:r>
            <a:r>
              <a:rPr lang="en-US" altLang="zh-CN" sz="1200"/>
              <a:t>B</a:t>
            </a:r>
            <a:r>
              <a:rPr lang="en-US" altLang="zh-CN" sz="1200" baseline="-25000"/>
              <a:t>2</a:t>
            </a:r>
            <a:endParaRPr lang="en-US" altLang="zh-CN" sz="1200"/>
          </a:p>
        </p:txBody>
      </p:sp>
      <p:sp>
        <p:nvSpPr>
          <p:cNvPr id="49" name="矩形 48"/>
          <p:cNvSpPr/>
          <p:nvPr>
            <p:custDataLst>
              <p:tags r:id="rId37"/>
            </p:custDataLst>
          </p:nvPr>
        </p:nvSpPr>
        <p:spPr>
          <a:xfrm>
            <a:off x="8547100" y="1553210"/>
            <a:ext cx="1057275" cy="66929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>
            <p:custDataLst>
              <p:tags r:id="rId38"/>
            </p:custDataLst>
          </p:nvPr>
        </p:nvCxnSpPr>
        <p:spPr>
          <a:xfrm flipH="1">
            <a:off x="9039225" y="1553210"/>
            <a:ext cx="635" cy="6623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>
            <p:custDataLst>
              <p:tags r:id="rId39"/>
            </p:custDataLst>
          </p:nvPr>
        </p:nvCxnSpPr>
        <p:spPr>
          <a:xfrm flipH="1">
            <a:off x="9102725" y="1565275"/>
            <a:ext cx="635" cy="6623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>
            <p:custDataLst>
              <p:tags r:id="rId40"/>
            </p:custDataLst>
          </p:nvPr>
        </p:nvSpPr>
        <p:spPr>
          <a:xfrm>
            <a:off x="9103360" y="1575435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en-US" altLang="zh-CN" sz="1200" baseline="-25000"/>
              <a:t>2</a:t>
            </a:r>
            <a:r>
              <a:rPr lang="en-US" altLang="zh-CN" sz="1200"/>
              <a:t>B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71259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41"/>
            </p:custDataLst>
          </p:nvPr>
        </p:nvCxnSpPr>
        <p:spPr>
          <a:xfrm>
            <a:off x="1712595" y="2033905"/>
            <a:ext cx="346075" cy="11607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42"/>
            </p:custDataLst>
          </p:nvPr>
        </p:nvCxnSpPr>
        <p:spPr>
          <a:xfrm flipV="1">
            <a:off x="1712595" y="782955"/>
            <a:ext cx="352425" cy="9442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43"/>
            </p:custDataLst>
          </p:nvPr>
        </p:nvCxnSpPr>
        <p:spPr>
          <a:xfrm>
            <a:off x="330390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44"/>
            </p:custDataLst>
          </p:nvPr>
        </p:nvCxnSpPr>
        <p:spPr>
          <a:xfrm>
            <a:off x="489521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45"/>
            </p:custDataLst>
          </p:nvPr>
        </p:nvCxnSpPr>
        <p:spPr>
          <a:xfrm>
            <a:off x="6423660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46"/>
            </p:custDataLst>
          </p:nvPr>
        </p:nvCxnSpPr>
        <p:spPr>
          <a:xfrm>
            <a:off x="806640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47"/>
            </p:custDataLst>
          </p:nvPr>
        </p:nvCxnSpPr>
        <p:spPr>
          <a:xfrm flipV="1">
            <a:off x="6423660" y="825500"/>
            <a:ext cx="354965" cy="98679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48"/>
            </p:custDataLst>
          </p:nvPr>
        </p:nvCxnSpPr>
        <p:spPr>
          <a:xfrm>
            <a:off x="7999095" y="825500"/>
            <a:ext cx="450215" cy="9169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82295" y="1480185"/>
            <a:ext cx="1057275" cy="89408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425" y="1504315"/>
            <a:ext cx="61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68705" y="1480185"/>
            <a:ext cx="6350" cy="887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71259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1"/>
            </p:custDataLst>
          </p:nvPr>
        </p:nvCxnSpPr>
        <p:spPr>
          <a:xfrm flipV="1">
            <a:off x="1712595" y="782955"/>
            <a:ext cx="352425" cy="9442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2"/>
            </p:custDataLst>
          </p:nvPr>
        </p:nvCxnSpPr>
        <p:spPr>
          <a:xfrm>
            <a:off x="330390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3"/>
            </p:custDataLst>
          </p:nvPr>
        </p:nvCxnSpPr>
        <p:spPr>
          <a:xfrm>
            <a:off x="489521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4"/>
            </p:custDataLst>
          </p:nvPr>
        </p:nvCxnSpPr>
        <p:spPr>
          <a:xfrm>
            <a:off x="6423660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5"/>
            </p:custDataLst>
          </p:nvPr>
        </p:nvCxnSpPr>
        <p:spPr>
          <a:xfrm>
            <a:off x="806640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6"/>
            </p:custDataLst>
          </p:nvPr>
        </p:nvCxnSpPr>
        <p:spPr>
          <a:xfrm flipH="1">
            <a:off x="1146810" y="1497330"/>
            <a:ext cx="6350" cy="887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2160905" y="1463040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2185035" y="1487170"/>
            <a:ext cx="61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 flipH="1">
            <a:off x="2647315" y="146304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 flipH="1">
            <a:off x="2725420" y="148018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2731770" y="1497330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 baseline="-25000"/>
          </a:p>
        </p:txBody>
      </p:sp>
      <p:sp>
        <p:nvSpPr>
          <p:cNvPr id="11" name="矩形 10"/>
          <p:cNvSpPr/>
          <p:nvPr>
            <p:custDataLst>
              <p:tags r:id="rId12"/>
            </p:custDataLst>
          </p:nvPr>
        </p:nvSpPr>
        <p:spPr>
          <a:xfrm>
            <a:off x="2160905" y="360680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2185035" y="384810"/>
            <a:ext cx="619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0" name="直接连接符 49"/>
          <p:cNvCxnSpPr/>
          <p:nvPr>
            <p:custDataLst>
              <p:tags r:id="rId14"/>
            </p:custDataLst>
          </p:nvPr>
        </p:nvCxnSpPr>
        <p:spPr>
          <a:xfrm flipH="1">
            <a:off x="2647315" y="36068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>
            <p:custDataLst>
              <p:tags r:id="rId15"/>
            </p:custDataLst>
          </p:nvPr>
        </p:nvCxnSpPr>
        <p:spPr>
          <a:xfrm flipH="1">
            <a:off x="2725420" y="37782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>
            <p:custDataLst>
              <p:tags r:id="rId16"/>
            </p:custDataLst>
          </p:nvPr>
        </p:nvSpPr>
        <p:spPr>
          <a:xfrm>
            <a:off x="2731770" y="394970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/>
              <a:t>B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 baseline="-25000"/>
          </a:p>
        </p:txBody>
      </p:sp>
      <p:sp>
        <p:nvSpPr>
          <p:cNvPr id="65" name="矩形 64"/>
          <p:cNvSpPr/>
          <p:nvPr>
            <p:custDataLst>
              <p:tags r:id="rId17"/>
            </p:custDataLst>
          </p:nvPr>
        </p:nvSpPr>
        <p:spPr>
          <a:xfrm>
            <a:off x="3745865" y="1463040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6" name="文本框 65"/>
          <p:cNvSpPr txBox="1"/>
          <p:nvPr>
            <p:custDataLst>
              <p:tags r:id="rId18"/>
            </p:custDataLst>
          </p:nvPr>
        </p:nvSpPr>
        <p:spPr>
          <a:xfrm>
            <a:off x="3769995" y="1487170"/>
            <a:ext cx="61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67" name="直接连接符 66"/>
          <p:cNvCxnSpPr/>
          <p:nvPr>
            <p:custDataLst>
              <p:tags r:id="rId19"/>
            </p:custDataLst>
          </p:nvPr>
        </p:nvCxnSpPr>
        <p:spPr>
          <a:xfrm flipH="1">
            <a:off x="4232275" y="146304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>
            <p:custDataLst>
              <p:tags r:id="rId20"/>
            </p:custDataLst>
          </p:nvPr>
        </p:nvCxnSpPr>
        <p:spPr>
          <a:xfrm flipH="1">
            <a:off x="4310380" y="148018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>
            <p:custDataLst>
              <p:tags r:id="rId21"/>
            </p:custDataLst>
          </p:nvPr>
        </p:nvSpPr>
        <p:spPr>
          <a:xfrm>
            <a:off x="4316730" y="1497330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</p:txBody>
      </p:sp>
      <p:sp>
        <p:nvSpPr>
          <p:cNvPr id="70" name="矩形 69"/>
          <p:cNvSpPr/>
          <p:nvPr>
            <p:custDataLst>
              <p:tags r:id="rId22"/>
            </p:custDataLst>
          </p:nvPr>
        </p:nvSpPr>
        <p:spPr>
          <a:xfrm>
            <a:off x="5318125" y="1463040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1" name="文本框 70"/>
          <p:cNvSpPr txBox="1"/>
          <p:nvPr>
            <p:custDataLst>
              <p:tags r:id="rId23"/>
            </p:custDataLst>
          </p:nvPr>
        </p:nvSpPr>
        <p:spPr>
          <a:xfrm>
            <a:off x="5342255" y="1487170"/>
            <a:ext cx="619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/>
          <p:nvPr>
            <p:custDataLst>
              <p:tags r:id="rId24"/>
            </p:custDataLst>
          </p:nvPr>
        </p:nvCxnSpPr>
        <p:spPr>
          <a:xfrm flipH="1">
            <a:off x="5804535" y="146304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>
            <p:custDataLst>
              <p:tags r:id="rId25"/>
            </p:custDataLst>
          </p:nvPr>
        </p:nvCxnSpPr>
        <p:spPr>
          <a:xfrm flipH="1">
            <a:off x="5882640" y="148018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>
            <p:custDataLst>
              <p:tags r:id="rId26"/>
            </p:custDataLst>
          </p:nvPr>
        </p:nvSpPr>
        <p:spPr>
          <a:xfrm>
            <a:off x="5888990" y="1497330"/>
            <a:ext cx="532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 baseline="-25000"/>
          </a:p>
        </p:txBody>
      </p:sp>
      <p:sp>
        <p:nvSpPr>
          <p:cNvPr id="76" name="矩形 75"/>
          <p:cNvSpPr/>
          <p:nvPr>
            <p:custDataLst>
              <p:tags r:id="rId27"/>
            </p:custDataLst>
          </p:nvPr>
        </p:nvSpPr>
        <p:spPr>
          <a:xfrm>
            <a:off x="6880225" y="1456055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7" name="文本框 76"/>
          <p:cNvSpPr txBox="1"/>
          <p:nvPr>
            <p:custDataLst>
              <p:tags r:id="rId28"/>
            </p:custDataLst>
          </p:nvPr>
        </p:nvSpPr>
        <p:spPr>
          <a:xfrm>
            <a:off x="6904355" y="1480185"/>
            <a:ext cx="61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78" name="直接连接符 77"/>
          <p:cNvCxnSpPr/>
          <p:nvPr>
            <p:custDataLst>
              <p:tags r:id="rId29"/>
            </p:custDataLst>
          </p:nvPr>
        </p:nvCxnSpPr>
        <p:spPr>
          <a:xfrm flipH="1">
            <a:off x="7366635" y="145605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>
            <p:custDataLst>
              <p:tags r:id="rId30"/>
            </p:custDataLst>
          </p:nvPr>
        </p:nvCxnSpPr>
        <p:spPr>
          <a:xfrm flipH="1">
            <a:off x="7444740" y="147320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31"/>
            </p:custDataLst>
          </p:nvPr>
        </p:nvSpPr>
        <p:spPr>
          <a:xfrm>
            <a:off x="7451090" y="1490345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/>
          </a:p>
        </p:txBody>
      </p:sp>
      <p:sp>
        <p:nvSpPr>
          <p:cNvPr id="81" name="矩形 80"/>
          <p:cNvSpPr/>
          <p:nvPr>
            <p:custDataLst>
              <p:tags r:id="rId32"/>
            </p:custDataLst>
          </p:nvPr>
        </p:nvSpPr>
        <p:spPr>
          <a:xfrm>
            <a:off x="8501380" y="1456055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2" name="文本框 81"/>
          <p:cNvSpPr txBox="1"/>
          <p:nvPr>
            <p:custDataLst>
              <p:tags r:id="rId33"/>
            </p:custDataLst>
          </p:nvPr>
        </p:nvSpPr>
        <p:spPr>
          <a:xfrm>
            <a:off x="8525510" y="1480185"/>
            <a:ext cx="61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83" name="直接连接符 82"/>
          <p:cNvCxnSpPr/>
          <p:nvPr>
            <p:custDataLst>
              <p:tags r:id="rId34"/>
            </p:custDataLst>
          </p:nvPr>
        </p:nvCxnSpPr>
        <p:spPr>
          <a:xfrm flipH="1">
            <a:off x="8987790" y="145605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>
            <p:custDataLst>
              <p:tags r:id="rId35"/>
            </p:custDataLst>
          </p:nvPr>
        </p:nvCxnSpPr>
        <p:spPr>
          <a:xfrm flipH="1">
            <a:off x="9065895" y="147320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>
            <p:custDataLst>
              <p:tags r:id="rId36"/>
            </p:custDataLst>
          </p:nvPr>
        </p:nvSpPr>
        <p:spPr>
          <a:xfrm>
            <a:off x="9072245" y="1490345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 baseline="-25000"/>
          </a:p>
        </p:txBody>
      </p:sp>
      <p:sp>
        <p:nvSpPr>
          <p:cNvPr id="87" name="矩形 86"/>
          <p:cNvSpPr/>
          <p:nvPr>
            <p:custDataLst>
              <p:tags r:id="rId37"/>
            </p:custDataLst>
          </p:nvPr>
        </p:nvSpPr>
        <p:spPr>
          <a:xfrm>
            <a:off x="8501380" y="2981960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8" name="文本框 87"/>
          <p:cNvSpPr txBox="1"/>
          <p:nvPr>
            <p:custDataLst>
              <p:tags r:id="rId38"/>
            </p:custDataLst>
          </p:nvPr>
        </p:nvSpPr>
        <p:spPr>
          <a:xfrm>
            <a:off x="8525510" y="3006090"/>
            <a:ext cx="619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89" name="直接连接符 88"/>
          <p:cNvCxnSpPr/>
          <p:nvPr>
            <p:custDataLst>
              <p:tags r:id="rId39"/>
            </p:custDataLst>
          </p:nvPr>
        </p:nvCxnSpPr>
        <p:spPr>
          <a:xfrm flipH="1">
            <a:off x="8987790" y="298196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>
            <p:custDataLst>
              <p:tags r:id="rId40"/>
            </p:custDataLst>
          </p:nvPr>
        </p:nvCxnSpPr>
        <p:spPr>
          <a:xfrm flipH="1">
            <a:off x="9065895" y="299910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>
            <p:custDataLst>
              <p:tags r:id="rId41"/>
            </p:custDataLst>
          </p:nvPr>
        </p:nvSpPr>
        <p:spPr>
          <a:xfrm>
            <a:off x="9072245" y="3016250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/>
          </a:p>
        </p:txBody>
      </p:sp>
      <p:sp>
        <p:nvSpPr>
          <p:cNvPr id="93" name="矩形 92"/>
          <p:cNvSpPr/>
          <p:nvPr>
            <p:custDataLst>
              <p:tags r:id="rId42"/>
            </p:custDataLst>
          </p:nvPr>
        </p:nvSpPr>
        <p:spPr>
          <a:xfrm>
            <a:off x="6880225" y="2981960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4" name="文本框 93"/>
          <p:cNvSpPr txBox="1"/>
          <p:nvPr>
            <p:custDataLst>
              <p:tags r:id="rId43"/>
            </p:custDataLst>
          </p:nvPr>
        </p:nvSpPr>
        <p:spPr>
          <a:xfrm>
            <a:off x="6904355" y="3006090"/>
            <a:ext cx="61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95" name="直接连接符 94"/>
          <p:cNvCxnSpPr/>
          <p:nvPr>
            <p:custDataLst>
              <p:tags r:id="rId44"/>
            </p:custDataLst>
          </p:nvPr>
        </p:nvCxnSpPr>
        <p:spPr>
          <a:xfrm flipH="1">
            <a:off x="7366635" y="298196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>
            <p:custDataLst>
              <p:tags r:id="rId45"/>
            </p:custDataLst>
          </p:nvPr>
        </p:nvCxnSpPr>
        <p:spPr>
          <a:xfrm flipH="1">
            <a:off x="7444740" y="299910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>
            <p:custDataLst>
              <p:tags r:id="rId46"/>
            </p:custDataLst>
          </p:nvPr>
        </p:nvSpPr>
        <p:spPr>
          <a:xfrm>
            <a:off x="7451090" y="3016250"/>
            <a:ext cx="532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>
            <p:custDataLst>
              <p:tags r:id="rId47"/>
            </p:custDataLst>
          </p:nvPr>
        </p:nvSpPr>
        <p:spPr>
          <a:xfrm>
            <a:off x="5318125" y="2981960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9" name="文本框 98"/>
          <p:cNvSpPr txBox="1"/>
          <p:nvPr>
            <p:custDataLst>
              <p:tags r:id="rId48"/>
            </p:custDataLst>
          </p:nvPr>
        </p:nvSpPr>
        <p:spPr>
          <a:xfrm>
            <a:off x="5342255" y="3006090"/>
            <a:ext cx="61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100" name="直接连接符 99"/>
          <p:cNvCxnSpPr/>
          <p:nvPr>
            <p:custDataLst>
              <p:tags r:id="rId49"/>
            </p:custDataLst>
          </p:nvPr>
        </p:nvCxnSpPr>
        <p:spPr>
          <a:xfrm flipH="1">
            <a:off x="5804535" y="298196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>
            <p:custDataLst>
              <p:tags r:id="rId50"/>
            </p:custDataLst>
          </p:nvPr>
        </p:nvCxnSpPr>
        <p:spPr>
          <a:xfrm flipH="1">
            <a:off x="5882640" y="299910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>
            <p:custDataLst>
              <p:tags r:id="rId51"/>
            </p:custDataLst>
          </p:nvPr>
        </p:nvSpPr>
        <p:spPr>
          <a:xfrm>
            <a:off x="5888990" y="3016250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>
            <p:custDataLst>
              <p:tags r:id="rId52"/>
            </p:custDataLst>
          </p:nvPr>
        </p:nvSpPr>
        <p:spPr>
          <a:xfrm>
            <a:off x="3745865" y="2981960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4" name="文本框 103"/>
          <p:cNvSpPr txBox="1"/>
          <p:nvPr>
            <p:custDataLst>
              <p:tags r:id="rId53"/>
            </p:custDataLst>
          </p:nvPr>
        </p:nvSpPr>
        <p:spPr>
          <a:xfrm>
            <a:off x="3769995" y="3006090"/>
            <a:ext cx="61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105" name="直接连接符 104"/>
          <p:cNvCxnSpPr/>
          <p:nvPr>
            <p:custDataLst>
              <p:tags r:id="rId54"/>
            </p:custDataLst>
          </p:nvPr>
        </p:nvCxnSpPr>
        <p:spPr>
          <a:xfrm flipH="1">
            <a:off x="4232275" y="298196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>
            <p:custDataLst>
              <p:tags r:id="rId55"/>
            </p:custDataLst>
          </p:nvPr>
        </p:nvCxnSpPr>
        <p:spPr>
          <a:xfrm flipH="1">
            <a:off x="4310380" y="299910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>
            <p:custDataLst>
              <p:tags r:id="rId56"/>
            </p:custDataLst>
          </p:nvPr>
        </p:nvSpPr>
        <p:spPr>
          <a:xfrm>
            <a:off x="4316730" y="3016250"/>
            <a:ext cx="532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sp>
        <p:nvSpPr>
          <p:cNvPr id="108" name="矩形 107"/>
          <p:cNvSpPr/>
          <p:nvPr>
            <p:custDataLst>
              <p:tags r:id="rId57"/>
            </p:custDataLst>
          </p:nvPr>
        </p:nvSpPr>
        <p:spPr>
          <a:xfrm>
            <a:off x="2160905" y="2981960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9" name="文本框 108"/>
          <p:cNvSpPr txBox="1"/>
          <p:nvPr>
            <p:custDataLst>
              <p:tags r:id="rId58"/>
            </p:custDataLst>
          </p:nvPr>
        </p:nvSpPr>
        <p:spPr>
          <a:xfrm>
            <a:off x="2185035" y="3006090"/>
            <a:ext cx="61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110" name="直接连接符 109"/>
          <p:cNvCxnSpPr/>
          <p:nvPr>
            <p:custDataLst>
              <p:tags r:id="rId59"/>
            </p:custDataLst>
          </p:nvPr>
        </p:nvCxnSpPr>
        <p:spPr>
          <a:xfrm flipH="1">
            <a:off x="2647315" y="298196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>
            <p:custDataLst>
              <p:tags r:id="rId60"/>
            </p:custDataLst>
          </p:nvPr>
        </p:nvCxnSpPr>
        <p:spPr>
          <a:xfrm flipH="1">
            <a:off x="2725420" y="299910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>
            <p:custDataLst>
              <p:tags r:id="rId61"/>
            </p:custDataLst>
          </p:nvPr>
        </p:nvSpPr>
        <p:spPr>
          <a:xfrm>
            <a:off x="2731770" y="3016250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>
            <p:custDataLst>
              <p:tags r:id="rId62"/>
            </p:custDataLst>
          </p:nvPr>
        </p:nvSpPr>
        <p:spPr>
          <a:xfrm>
            <a:off x="2160905" y="4092575"/>
            <a:ext cx="1057275" cy="89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4" name="文本框 113"/>
          <p:cNvSpPr txBox="1"/>
          <p:nvPr>
            <p:custDataLst>
              <p:tags r:id="rId63"/>
            </p:custDataLst>
          </p:nvPr>
        </p:nvSpPr>
        <p:spPr>
          <a:xfrm>
            <a:off x="2185035" y="4116705"/>
            <a:ext cx="61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115" name="直接连接符 114"/>
          <p:cNvCxnSpPr/>
          <p:nvPr>
            <p:custDataLst>
              <p:tags r:id="rId64"/>
            </p:custDataLst>
          </p:nvPr>
        </p:nvCxnSpPr>
        <p:spPr>
          <a:xfrm flipH="1">
            <a:off x="2647315" y="4092575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>
            <p:custDataLst>
              <p:tags r:id="rId65"/>
            </p:custDataLst>
          </p:nvPr>
        </p:nvCxnSpPr>
        <p:spPr>
          <a:xfrm flipH="1">
            <a:off x="2725420" y="4109720"/>
            <a:ext cx="6350" cy="887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>
            <p:custDataLst>
              <p:tags r:id="rId66"/>
            </p:custDataLst>
          </p:nvPr>
        </p:nvSpPr>
        <p:spPr>
          <a:xfrm>
            <a:off x="2731770" y="4126865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A</a:t>
            </a:r>
            <a:r>
              <a:rPr lang="en-US" altLang="zh-CN" sz="1200" baseline="-25000">
                <a:solidFill>
                  <a:schemeClr val="tx1"/>
                </a:solidFill>
              </a:rPr>
              <a:t>3</a:t>
            </a:r>
            <a:endParaRPr lang="en-US" altLang="zh-CN" sz="1200" baseline="-250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>
            <p:custDataLst>
              <p:tags r:id="rId67"/>
            </p:custDataLst>
          </p:nvPr>
        </p:nvSpPr>
        <p:spPr>
          <a:xfrm>
            <a:off x="582295" y="2981960"/>
            <a:ext cx="1057275" cy="89408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20" name="直接连接符 119"/>
          <p:cNvCxnSpPr/>
          <p:nvPr>
            <p:custDataLst>
              <p:tags r:id="rId68"/>
            </p:custDataLst>
          </p:nvPr>
        </p:nvCxnSpPr>
        <p:spPr>
          <a:xfrm flipH="1">
            <a:off x="1068705" y="2981960"/>
            <a:ext cx="6350" cy="8870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>
            <p:custDataLst>
              <p:tags r:id="rId69"/>
            </p:custDataLst>
          </p:nvPr>
        </p:nvCxnSpPr>
        <p:spPr>
          <a:xfrm flipH="1">
            <a:off x="1146810" y="2999105"/>
            <a:ext cx="6350" cy="8870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>
            <p:custDataLst>
              <p:tags r:id="rId70"/>
            </p:custDataLst>
          </p:nvPr>
        </p:nvSpPr>
        <p:spPr>
          <a:xfrm>
            <a:off x="1153160" y="3016250"/>
            <a:ext cx="532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A</a:t>
            </a:r>
            <a:r>
              <a:rPr lang="en-US" altLang="zh-CN" sz="1200" baseline="-25000">
                <a:solidFill>
                  <a:schemeClr val="tx1"/>
                </a:solidFill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 baseline="-25000">
              <a:solidFill>
                <a:schemeClr val="tx1"/>
              </a:solidFill>
            </a:endParaRPr>
          </a:p>
        </p:txBody>
      </p:sp>
      <p:cxnSp>
        <p:nvCxnSpPr>
          <p:cNvPr id="125" name="直接连接符 124"/>
          <p:cNvCxnSpPr/>
          <p:nvPr>
            <p:custDataLst>
              <p:tags r:id="rId71"/>
            </p:custDataLst>
          </p:nvPr>
        </p:nvCxnSpPr>
        <p:spPr>
          <a:xfrm>
            <a:off x="1712595" y="346646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>
            <p:custDataLst>
              <p:tags r:id="rId72"/>
            </p:custDataLst>
          </p:nvPr>
        </p:nvCxnSpPr>
        <p:spPr>
          <a:xfrm>
            <a:off x="3303905" y="346646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>
            <p:custDataLst>
              <p:tags r:id="rId73"/>
            </p:custDataLst>
          </p:nvPr>
        </p:nvCxnSpPr>
        <p:spPr>
          <a:xfrm>
            <a:off x="4895215" y="346646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>
            <p:custDataLst>
              <p:tags r:id="rId74"/>
            </p:custDataLst>
          </p:nvPr>
        </p:nvCxnSpPr>
        <p:spPr>
          <a:xfrm>
            <a:off x="6423660" y="346646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>
            <p:custDataLst>
              <p:tags r:id="rId75"/>
            </p:custDataLst>
          </p:nvPr>
        </p:nvCxnSpPr>
        <p:spPr>
          <a:xfrm>
            <a:off x="8066405" y="346646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>
            <p:custDataLst>
              <p:tags r:id="rId76"/>
            </p:custDataLst>
          </p:nvPr>
        </p:nvCxnSpPr>
        <p:spPr>
          <a:xfrm>
            <a:off x="8996045" y="2440940"/>
            <a:ext cx="1905" cy="4191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>
            <p:custDataLst>
              <p:tags r:id="rId77"/>
            </p:custDataLst>
          </p:nvPr>
        </p:nvCxnSpPr>
        <p:spPr>
          <a:xfrm>
            <a:off x="1712595" y="3595370"/>
            <a:ext cx="352425" cy="98171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>
            <p:custDataLst>
              <p:tags r:id="rId78"/>
            </p:custDataLst>
          </p:nvPr>
        </p:nvCxnSpPr>
        <p:spPr>
          <a:xfrm flipV="1">
            <a:off x="3263900" y="3583305"/>
            <a:ext cx="398780" cy="9937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>
            <p:custDataLst>
              <p:tags r:id="rId79"/>
            </p:custDataLst>
          </p:nvPr>
        </p:nvCxnSpPr>
        <p:spPr>
          <a:xfrm flipH="1" flipV="1">
            <a:off x="3303905" y="800735"/>
            <a:ext cx="315595" cy="10534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82295" y="1407795"/>
            <a:ext cx="1057275" cy="99758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425" y="1431925"/>
            <a:ext cx="619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i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74420" y="1407795"/>
            <a:ext cx="635" cy="9975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71259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1"/>
            </p:custDataLst>
          </p:nvPr>
        </p:nvCxnSpPr>
        <p:spPr>
          <a:xfrm flipV="1">
            <a:off x="1712595" y="655320"/>
            <a:ext cx="370205" cy="10718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2"/>
            </p:custDataLst>
          </p:nvPr>
        </p:nvCxnSpPr>
        <p:spPr>
          <a:xfrm>
            <a:off x="330390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3"/>
            </p:custDataLst>
          </p:nvPr>
        </p:nvCxnSpPr>
        <p:spPr>
          <a:xfrm>
            <a:off x="489521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4"/>
            </p:custDataLst>
          </p:nvPr>
        </p:nvCxnSpPr>
        <p:spPr>
          <a:xfrm>
            <a:off x="6423660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5"/>
            </p:custDataLst>
          </p:nvPr>
        </p:nvCxnSpPr>
        <p:spPr>
          <a:xfrm>
            <a:off x="8066405" y="190690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>
            <p:custDataLst>
              <p:tags r:id="rId6"/>
            </p:custDataLst>
          </p:nvPr>
        </p:nvCxnSpPr>
        <p:spPr>
          <a:xfrm>
            <a:off x="8996045" y="2440940"/>
            <a:ext cx="1905" cy="4191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 flipH="1">
            <a:off x="1158875" y="1400810"/>
            <a:ext cx="635" cy="9975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2160905" y="1407795"/>
            <a:ext cx="1057275" cy="99758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2185035" y="1431925"/>
            <a:ext cx="619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i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 flipH="1">
            <a:off x="2653030" y="1407795"/>
            <a:ext cx="635" cy="997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1"/>
            </p:custDataLst>
          </p:nvPr>
        </p:nvCxnSpPr>
        <p:spPr>
          <a:xfrm flipH="1">
            <a:off x="2737485" y="1400810"/>
            <a:ext cx="635" cy="997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2738120" y="1431925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r>
              <a:rPr lang="en-US" altLang="zh-CN" sz="1200" baseline="-25000"/>
              <a:t>1</a:t>
            </a:r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 baseline="-25000"/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2160905" y="212090"/>
            <a:ext cx="1057275" cy="99758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2185035" y="236220"/>
            <a:ext cx="61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i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>
            <p:custDataLst>
              <p:tags r:id="rId15"/>
            </p:custDataLst>
          </p:nvPr>
        </p:nvCxnSpPr>
        <p:spPr>
          <a:xfrm flipH="1">
            <a:off x="2653030" y="212090"/>
            <a:ext cx="635" cy="997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6"/>
            </p:custDataLst>
          </p:nvPr>
        </p:nvCxnSpPr>
        <p:spPr>
          <a:xfrm flipH="1">
            <a:off x="2737485" y="205105"/>
            <a:ext cx="635" cy="997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2738120" y="236220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/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 baseline="-25000"/>
          </a:p>
        </p:txBody>
      </p:sp>
      <p:sp>
        <p:nvSpPr>
          <p:cNvPr id="25" name="矩形 24"/>
          <p:cNvSpPr/>
          <p:nvPr>
            <p:custDataLst>
              <p:tags r:id="rId18"/>
            </p:custDataLst>
          </p:nvPr>
        </p:nvSpPr>
        <p:spPr>
          <a:xfrm>
            <a:off x="3745865" y="1407795"/>
            <a:ext cx="1057275" cy="99758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3769995" y="1431925"/>
            <a:ext cx="619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i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20"/>
            </p:custDataLst>
          </p:nvPr>
        </p:nvCxnSpPr>
        <p:spPr>
          <a:xfrm flipH="1">
            <a:off x="4237990" y="1407795"/>
            <a:ext cx="635" cy="997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21"/>
            </p:custDataLst>
          </p:nvPr>
        </p:nvCxnSpPr>
        <p:spPr>
          <a:xfrm flipH="1">
            <a:off x="4322445" y="1400810"/>
            <a:ext cx="635" cy="997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22"/>
            </p:custDataLst>
          </p:nvPr>
        </p:nvSpPr>
        <p:spPr>
          <a:xfrm>
            <a:off x="4323080" y="1431925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</p:txBody>
      </p:sp>
      <p:sp>
        <p:nvSpPr>
          <p:cNvPr id="30" name="矩形 29"/>
          <p:cNvSpPr/>
          <p:nvPr>
            <p:custDataLst>
              <p:tags r:id="rId23"/>
            </p:custDataLst>
          </p:nvPr>
        </p:nvSpPr>
        <p:spPr>
          <a:xfrm>
            <a:off x="5300345" y="1400810"/>
            <a:ext cx="1057275" cy="99758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24"/>
            </p:custDataLst>
          </p:nvPr>
        </p:nvSpPr>
        <p:spPr>
          <a:xfrm>
            <a:off x="5324475" y="1424940"/>
            <a:ext cx="61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i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32" name="直接连接符 31"/>
          <p:cNvCxnSpPr/>
          <p:nvPr>
            <p:custDataLst>
              <p:tags r:id="rId25"/>
            </p:custDataLst>
          </p:nvPr>
        </p:nvCxnSpPr>
        <p:spPr>
          <a:xfrm flipH="1">
            <a:off x="5792470" y="1400810"/>
            <a:ext cx="635" cy="997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26"/>
            </p:custDataLst>
          </p:nvPr>
        </p:nvCxnSpPr>
        <p:spPr>
          <a:xfrm flipH="1">
            <a:off x="5876925" y="1393825"/>
            <a:ext cx="635" cy="997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27"/>
            </p:custDataLst>
          </p:nvPr>
        </p:nvSpPr>
        <p:spPr>
          <a:xfrm>
            <a:off x="5877560" y="1424940"/>
            <a:ext cx="532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28"/>
            </p:custDataLst>
          </p:nvPr>
        </p:nvSpPr>
        <p:spPr>
          <a:xfrm>
            <a:off x="6909435" y="1400810"/>
            <a:ext cx="1057275" cy="997585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29"/>
            </p:custDataLst>
          </p:nvPr>
        </p:nvSpPr>
        <p:spPr>
          <a:xfrm>
            <a:off x="6933565" y="1424940"/>
            <a:ext cx="619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i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37" name="直接连接符 36"/>
          <p:cNvCxnSpPr/>
          <p:nvPr>
            <p:custDataLst>
              <p:tags r:id="rId30"/>
            </p:custDataLst>
          </p:nvPr>
        </p:nvCxnSpPr>
        <p:spPr>
          <a:xfrm flipH="1">
            <a:off x="7401560" y="1400810"/>
            <a:ext cx="635" cy="99758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31"/>
            </p:custDataLst>
          </p:nvPr>
        </p:nvCxnSpPr>
        <p:spPr>
          <a:xfrm flipH="1">
            <a:off x="7486015" y="1393825"/>
            <a:ext cx="635" cy="99758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32"/>
            </p:custDataLst>
          </p:nvPr>
        </p:nvSpPr>
        <p:spPr>
          <a:xfrm>
            <a:off x="7486650" y="1424940"/>
            <a:ext cx="532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>
            <p:custDataLst>
              <p:tags r:id="rId33"/>
            </p:custDataLst>
          </p:nvPr>
        </p:nvSpPr>
        <p:spPr>
          <a:xfrm>
            <a:off x="8501380" y="1393825"/>
            <a:ext cx="1057275" cy="997585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>
            <p:custDataLst>
              <p:tags r:id="rId34"/>
            </p:custDataLst>
          </p:nvPr>
        </p:nvSpPr>
        <p:spPr>
          <a:xfrm>
            <a:off x="8525510" y="1417955"/>
            <a:ext cx="61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i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42" name="直接连接符 41"/>
          <p:cNvCxnSpPr/>
          <p:nvPr>
            <p:custDataLst>
              <p:tags r:id="rId35"/>
            </p:custDataLst>
          </p:nvPr>
        </p:nvCxnSpPr>
        <p:spPr>
          <a:xfrm flipH="1">
            <a:off x="8993505" y="1393825"/>
            <a:ext cx="635" cy="9975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36"/>
            </p:custDataLst>
          </p:nvPr>
        </p:nvCxnSpPr>
        <p:spPr>
          <a:xfrm flipH="1">
            <a:off x="9077960" y="1386840"/>
            <a:ext cx="635" cy="9975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37"/>
            </p:custDataLst>
          </p:nvPr>
        </p:nvSpPr>
        <p:spPr>
          <a:xfrm>
            <a:off x="9078595" y="1417955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C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>
            <p:custDataLst>
              <p:tags r:id="rId38"/>
            </p:custDataLst>
          </p:nvPr>
        </p:nvSpPr>
        <p:spPr>
          <a:xfrm>
            <a:off x="8501380" y="2930525"/>
            <a:ext cx="1057275" cy="997585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>
            <p:custDataLst>
              <p:tags r:id="rId39"/>
            </p:custDataLst>
          </p:nvPr>
        </p:nvSpPr>
        <p:spPr>
          <a:xfrm>
            <a:off x="8525510" y="2954655"/>
            <a:ext cx="61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i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47" name="直接连接符 46"/>
          <p:cNvCxnSpPr/>
          <p:nvPr>
            <p:custDataLst>
              <p:tags r:id="rId40"/>
            </p:custDataLst>
          </p:nvPr>
        </p:nvCxnSpPr>
        <p:spPr>
          <a:xfrm flipH="1">
            <a:off x="8993505" y="2930525"/>
            <a:ext cx="635" cy="9975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>
            <p:custDataLst>
              <p:tags r:id="rId41"/>
            </p:custDataLst>
          </p:nvPr>
        </p:nvCxnSpPr>
        <p:spPr>
          <a:xfrm flipH="1">
            <a:off x="9077960" y="2923540"/>
            <a:ext cx="635" cy="9975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>
            <p:custDataLst>
              <p:tags r:id="rId42"/>
            </p:custDataLst>
          </p:nvPr>
        </p:nvSpPr>
        <p:spPr>
          <a:xfrm>
            <a:off x="9078595" y="2954655"/>
            <a:ext cx="53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cxnSp>
        <p:nvCxnSpPr>
          <p:cNvPr id="133" name="直接连接符 132"/>
          <p:cNvCxnSpPr/>
          <p:nvPr>
            <p:custDataLst>
              <p:tags r:id="rId43"/>
            </p:custDataLst>
          </p:nvPr>
        </p:nvCxnSpPr>
        <p:spPr>
          <a:xfrm flipH="1" flipV="1">
            <a:off x="3291840" y="667385"/>
            <a:ext cx="352425" cy="10693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44"/>
            </p:custDataLst>
          </p:nvPr>
        </p:nvSpPr>
        <p:spPr>
          <a:xfrm>
            <a:off x="8501380" y="212090"/>
            <a:ext cx="1057275" cy="9975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45"/>
            </p:custDataLst>
          </p:nvPr>
        </p:nvSpPr>
        <p:spPr>
          <a:xfrm>
            <a:off x="8525510" y="236220"/>
            <a:ext cx="412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4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j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j</a:t>
            </a:r>
            <a:endParaRPr lang="en-US" altLang="zh-CN" sz="1200" baseline="-25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6"/>
            </p:custDataLst>
          </p:nvPr>
        </p:nvCxnSpPr>
        <p:spPr>
          <a:xfrm>
            <a:off x="8993505" y="212090"/>
            <a:ext cx="0" cy="9969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7"/>
            </p:custDataLst>
          </p:nvPr>
        </p:nvCxnSpPr>
        <p:spPr>
          <a:xfrm flipH="1">
            <a:off x="9077960" y="205105"/>
            <a:ext cx="635" cy="9975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8"/>
            </p:custDataLst>
          </p:nvPr>
        </p:nvSpPr>
        <p:spPr>
          <a:xfrm>
            <a:off x="9078595" y="236220"/>
            <a:ext cx="5321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4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49"/>
            </p:custDataLst>
          </p:nvPr>
        </p:nvSpPr>
        <p:spPr>
          <a:xfrm>
            <a:off x="10177780" y="212090"/>
            <a:ext cx="1057275" cy="9975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0"/>
            </p:custDataLst>
          </p:nvPr>
        </p:nvSpPr>
        <p:spPr>
          <a:xfrm>
            <a:off x="10201910" y="236220"/>
            <a:ext cx="4292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A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i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51"/>
            </p:custDataLst>
          </p:nvPr>
        </p:nvCxnSpPr>
        <p:spPr>
          <a:xfrm flipH="1">
            <a:off x="10669905" y="212090"/>
            <a:ext cx="635" cy="9975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52"/>
            </p:custDataLst>
          </p:nvPr>
        </p:nvCxnSpPr>
        <p:spPr>
          <a:xfrm flipH="1">
            <a:off x="10754360" y="205105"/>
            <a:ext cx="635" cy="9975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>
            <p:custDataLst>
              <p:tags r:id="rId53"/>
            </p:custDataLst>
          </p:nvPr>
        </p:nvSpPr>
        <p:spPr>
          <a:xfrm>
            <a:off x="10754995" y="236220"/>
            <a:ext cx="53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2</a:t>
            </a:r>
            <a:endParaRPr lang="en-US" altLang="zh-CN" sz="1200" baseline="-25000">
              <a:sym typeface="+mn-ea"/>
            </a:endParaRPr>
          </a:p>
          <a:p>
            <a:r>
              <a:rPr lang="en-US" altLang="zh-CN" sz="1200">
                <a:sym typeface="+mn-ea"/>
              </a:rPr>
              <a:t>B</a:t>
            </a:r>
            <a:r>
              <a:rPr lang="en-US" altLang="zh-CN" sz="1200" baseline="-25000">
                <a:sym typeface="+mn-ea"/>
              </a:rPr>
              <a:t>3</a:t>
            </a:r>
            <a:endParaRPr lang="en-US" altLang="zh-CN" sz="1200" baseline="-25000">
              <a:solidFill>
                <a:srgbClr val="FF0000"/>
              </a:solidFill>
            </a:endParaRPr>
          </a:p>
        </p:txBody>
      </p:sp>
      <p:cxnSp>
        <p:nvCxnSpPr>
          <p:cNvPr id="51" name="直接连接符 50"/>
          <p:cNvCxnSpPr/>
          <p:nvPr>
            <p:custDataLst>
              <p:tags r:id="rId54"/>
            </p:custDataLst>
          </p:nvPr>
        </p:nvCxnSpPr>
        <p:spPr>
          <a:xfrm flipV="1">
            <a:off x="8066405" y="667385"/>
            <a:ext cx="370205" cy="10718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>
            <p:custDataLst>
              <p:tags r:id="rId55"/>
            </p:custDataLst>
          </p:nvPr>
        </p:nvCxnSpPr>
        <p:spPr>
          <a:xfrm>
            <a:off x="9721850" y="667385"/>
            <a:ext cx="3524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1256010" y="534035"/>
            <a:ext cx="58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C000"/>
                </a:solidFill>
              </a:rPr>
              <a:t>......</a:t>
            </a:r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COMMONDATA" val="eyJoZGlkIjoiNTM5OGFiOWZlNDQ5MTAyMTMxYTdlYTVhNjUwODEzM2IifQ=="/>
  <p:tag name="KSO_WPP_MARK_KEY" val="442aae43-084b-4238-8227-a3dd6dab8eb3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宽屏</PresentationFormat>
  <Paragraphs>235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CHEMISTRYMASTER</dc:creator>
  <cp:lastModifiedBy>无聊的人</cp:lastModifiedBy>
  <cp:revision>4</cp:revision>
  <dcterms:created xsi:type="dcterms:W3CDTF">2023-04-12T08:21:00Z</dcterms:created>
  <dcterms:modified xsi:type="dcterms:W3CDTF">2023-04-12T12:06:56Z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7AE37790F2B44CC2AE1CD9BBE4DD248E_12</vt:lpwstr>
  </property>
  <property fmtid="{D5CDD505-2E9C-101B-9397-08002B2CF9AE}" pid="3" name="KSOProductBuildVer">
    <vt:lpwstr>2052-11.1.0.14036</vt:lpwstr>
  </property>
</Properties>
</file>