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9" Type="http://schemas.openxmlformats.org/officeDocument/2006/relationships/tags" Target="../tags/tag35.xml"/><Relationship Id="rId38" Type="http://schemas.openxmlformats.org/officeDocument/2006/relationships/tags" Target="../tags/tag34.xml"/><Relationship Id="rId37" Type="http://schemas.openxmlformats.org/officeDocument/2006/relationships/tags" Target="../tags/tag33.xml"/><Relationship Id="rId36" Type="http://schemas.openxmlformats.org/officeDocument/2006/relationships/tags" Target="../tags/tag32.xml"/><Relationship Id="rId35" Type="http://schemas.openxmlformats.org/officeDocument/2006/relationships/tags" Target="../tags/tag31.xml"/><Relationship Id="rId34" Type="http://schemas.openxmlformats.org/officeDocument/2006/relationships/tags" Target="../tags/tag30.xml"/><Relationship Id="rId33" Type="http://schemas.openxmlformats.org/officeDocument/2006/relationships/tags" Target="../tags/tag29.xml"/><Relationship Id="rId32" Type="http://schemas.openxmlformats.org/officeDocument/2006/relationships/tags" Target="../tags/tag28.xml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image" Target="../media/image4.png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3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62.xml"/><Relationship Id="rId40" Type="http://schemas.openxmlformats.org/officeDocument/2006/relationships/tags" Target="../tags/tag61.xml"/><Relationship Id="rId4" Type="http://schemas.openxmlformats.org/officeDocument/2006/relationships/image" Target="../media/image19.png"/><Relationship Id="rId39" Type="http://schemas.openxmlformats.org/officeDocument/2006/relationships/tags" Target="../tags/tag60.xml"/><Relationship Id="rId38" Type="http://schemas.openxmlformats.org/officeDocument/2006/relationships/tags" Target="../tags/tag59.xml"/><Relationship Id="rId37" Type="http://schemas.openxmlformats.org/officeDocument/2006/relationships/tags" Target="../tags/tag58.xml"/><Relationship Id="rId36" Type="http://schemas.openxmlformats.org/officeDocument/2006/relationships/tags" Target="../tags/tag57.xml"/><Relationship Id="rId35" Type="http://schemas.openxmlformats.org/officeDocument/2006/relationships/tags" Target="../tags/tag56.xml"/><Relationship Id="rId34" Type="http://schemas.openxmlformats.org/officeDocument/2006/relationships/tags" Target="../tags/tag55.xml"/><Relationship Id="rId33" Type="http://schemas.openxmlformats.org/officeDocument/2006/relationships/tags" Target="../tags/tag54.xml"/><Relationship Id="rId32" Type="http://schemas.openxmlformats.org/officeDocument/2006/relationships/tags" Target="../tags/tag53.xml"/><Relationship Id="rId31" Type="http://schemas.openxmlformats.org/officeDocument/2006/relationships/tags" Target="../tags/tag52.xml"/><Relationship Id="rId30" Type="http://schemas.openxmlformats.org/officeDocument/2006/relationships/tags" Target="../tags/tag51.xml"/><Relationship Id="rId3" Type="http://schemas.openxmlformats.org/officeDocument/2006/relationships/image" Target="../media/image18.png"/><Relationship Id="rId29" Type="http://schemas.openxmlformats.org/officeDocument/2006/relationships/tags" Target="../tags/tag50.xml"/><Relationship Id="rId28" Type="http://schemas.openxmlformats.org/officeDocument/2006/relationships/tags" Target="../tags/tag49.xml"/><Relationship Id="rId27" Type="http://schemas.openxmlformats.org/officeDocument/2006/relationships/tags" Target="../tags/tag48.xml"/><Relationship Id="rId26" Type="http://schemas.openxmlformats.org/officeDocument/2006/relationships/tags" Target="../tags/tag47.xml"/><Relationship Id="rId25" Type="http://schemas.openxmlformats.org/officeDocument/2006/relationships/tags" Target="../tags/tag46.xml"/><Relationship Id="rId24" Type="http://schemas.openxmlformats.org/officeDocument/2006/relationships/tags" Target="../tags/tag45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image" Target="../media/image17.png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屏幕截图 2023-05-10 2204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885" y="1847850"/>
            <a:ext cx="5709285" cy="30346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771900" y="3352165"/>
            <a:ext cx="133604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 flipV="1">
            <a:off x="4409440" y="2398395"/>
            <a:ext cx="74041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V="1">
            <a:off x="5551805" y="2423160"/>
            <a:ext cx="698500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>
            <a:off x="5551805" y="3345815"/>
            <a:ext cx="148209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>
            <a:off x="5551805" y="3528060"/>
            <a:ext cx="1214755" cy="123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6"/>
            </p:custDataLst>
          </p:nvPr>
        </p:nvCxnSpPr>
        <p:spPr>
          <a:xfrm flipH="1">
            <a:off x="3917315" y="3525520"/>
            <a:ext cx="1272540" cy="12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10915" y="3169920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9560" y="219138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2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243955" y="219138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3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7033895" y="3157220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4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766560" y="455993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5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3619500" y="455993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6</a:t>
            </a:r>
            <a:endParaRPr lang="en-US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屏幕截图 2023-05-10 2314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16200" cy="1562100"/>
          </a:xfrm>
          <a:prstGeom prst="rect">
            <a:avLst/>
          </a:prstGeom>
        </p:spPr>
      </p:pic>
      <p:pic>
        <p:nvPicPr>
          <p:cNvPr id="5" name="图片 4" descr="屏幕截图 2023-05-10 2308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0"/>
            <a:ext cx="2616200" cy="1511300"/>
          </a:xfrm>
          <a:prstGeom prst="rect">
            <a:avLst/>
          </a:prstGeom>
        </p:spPr>
      </p:pic>
      <p:pic>
        <p:nvPicPr>
          <p:cNvPr id="6" name="图片 5" descr="屏幕截图 2023-05-10 2308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70" y="0"/>
            <a:ext cx="2533650" cy="1511300"/>
          </a:xfrm>
          <a:prstGeom prst="rect">
            <a:avLst/>
          </a:prstGeom>
        </p:spPr>
      </p:pic>
      <p:pic>
        <p:nvPicPr>
          <p:cNvPr id="7" name="图片 6" descr="屏幕截图 2023-05-10 2309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240" y="0"/>
            <a:ext cx="2628900" cy="1543050"/>
          </a:xfrm>
          <a:prstGeom prst="rect">
            <a:avLst/>
          </a:prstGeom>
        </p:spPr>
      </p:pic>
      <p:pic>
        <p:nvPicPr>
          <p:cNvPr id="8" name="图片 7" descr="屏幕截图 2023-05-10 2309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6565"/>
            <a:ext cx="2654300" cy="1524000"/>
          </a:xfrm>
          <a:prstGeom prst="rect">
            <a:avLst/>
          </a:prstGeom>
        </p:spPr>
      </p:pic>
      <p:pic>
        <p:nvPicPr>
          <p:cNvPr id="9" name="图片 8" descr="屏幕截图 2023-05-10 2309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150" y="1726565"/>
            <a:ext cx="2616200" cy="1562100"/>
          </a:xfrm>
          <a:prstGeom prst="rect">
            <a:avLst/>
          </a:prstGeom>
        </p:spPr>
      </p:pic>
      <p:pic>
        <p:nvPicPr>
          <p:cNvPr id="10" name="图片 9" descr="屏幕截图 2023-05-10 2310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470" y="1726565"/>
            <a:ext cx="2597150" cy="1549400"/>
          </a:xfrm>
          <a:prstGeom prst="rect">
            <a:avLst/>
          </a:prstGeom>
        </p:spPr>
      </p:pic>
      <p:pic>
        <p:nvPicPr>
          <p:cNvPr id="11" name="图片 10" descr="屏幕截图 2023-05-10 2310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240" y="1726565"/>
            <a:ext cx="2559050" cy="1587500"/>
          </a:xfrm>
          <a:prstGeom prst="rect">
            <a:avLst/>
          </a:prstGeom>
        </p:spPr>
      </p:pic>
      <p:pic>
        <p:nvPicPr>
          <p:cNvPr id="12" name="图片 11" descr="屏幕截图 2023-05-10 231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80" y="3429000"/>
            <a:ext cx="2609850" cy="1549400"/>
          </a:xfrm>
          <a:prstGeom prst="rect">
            <a:avLst/>
          </a:prstGeom>
        </p:spPr>
      </p:pic>
      <p:pic>
        <p:nvPicPr>
          <p:cNvPr id="13" name="图片 12" descr="屏幕截图 2023-05-10 231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150" y="3429000"/>
            <a:ext cx="2540000" cy="1549400"/>
          </a:xfrm>
          <a:prstGeom prst="rect">
            <a:avLst/>
          </a:prstGeom>
        </p:spPr>
      </p:pic>
      <p:pic>
        <p:nvPicPr>
          <p:cNvPr id="14" name="图片 13" descr="屏幕截图 2023-05-10 2311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1120" y="3429000"/>
            <a:ext cx="2540000" cy="1549400"/>
          </a:xfrm>
          <a:prstGeom prst="rect">
            <a:avLst/>
          </a:prstGeom>
        </p:spPr>
      </p:pic>
      <p:pic>
        <p:nvPicPr>
          <p:cNvPr id="15" name="图片 14" descr="屏幕截图 2023-05-10 2311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7240" y="3429000"/>
            <a:ext cx="2705100" cy="1549400"/>
          </a:xfrm>
          <a:prstGeom prst="rect">
            <a:avLst/>
          </a:prstGeom>
        </p:spPr>
      </p:pic>
      <p:pic>
        <p:nvPicPr>
          <p:cNvPr id="16" name="图片 15" descr="屏幕截图 2023-05-10 2312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8950" y="5118735"/>
            <a:ext cx="2692400" cy="1562100"/>
          </a:xfrm>
          <a:prstGeom prst="rect">
            <a:avLst/>
          </a:prstGeom>
        </p:spPr>
      </p:pic>
      <p:pic>
        <p:nvPicPr>
          <p:cNvPr id="17" name="图片 16" descr="屏幕截图 2023-05-10 2312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7470" y="5131435"/>
            <a:ext cx="2635250" cy="15303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139065" y="1314450"/>
            <a:ext cx="1178560" cy="63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5"/>
            </p:custDataLst>
          </p:nvPr>
        </p:nvCxnSpPr>
        <p:spPr>
          <a:xfrm flipV="1">
            <a:off x="3512185" y="682625"/>
            <a:ext cx="599440" cy="6254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16"/>
            </p:custDataLst>
          </p:nvPr>
        </p:nvCxnSpPr>
        <p:spPr>
          <a:xfrm>
            <a:off x="7221220" y="815340"/>
            <a:ext cx="1185545" cy="127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7"/>
            </p:custDataLst>
          </p:nvPr>
        </p:nvCxnSpPr>
        <p:spPr>
          <a:xfrm flipH="1" flipV="1">
            <a:off x="10885170" y="172720"/>
            <a:ext cx="650875" cy="6426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8"/>
            </p:custDataLst>
          </p:nvPr>
        </p:nvCxnSpPr>
        <p:spPr>
          <a:xfrm flipV="1">
            <a:off x="3690620" y="2153285"/>
            <a:ext cx="628015" cy="62166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19"/>
            </p:custDataLst>
          </p:nvPr>
        </p:nvCxnSpPr>
        <p:spPr>
          <a:xfrm flipH="1">
            <a:off x="6578600" y="2517140"/>
            <a:ext cx="711835" cy="638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20"/>
            </p:custDataLst>
          </p:nvPr>
        </p:nvCxnSpPr>
        <p:spPr>
          <a:xfrm>
            <a:off x="10480675" y="3048635"/>
            <a:ext cx="1218565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21"/>
            </p:custDataLst>
          </p:nvPr>
        </p:nvCxnSpPr>
        <p:spPr>
          <a:xfrm flipH="1" flipV="1">
            <a:off x="697865" y="4090670"/>
            <a:ext cx="711200" cy="633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22"/>
            </p:custDataLst>
          </p:nvPr>
        </p:nvCxnSpPr>
        <p:spPr>
          <a:xfrm>
            <a:off x="1663065" y="2266950"/>
            <a:ext cx="571500" cy="63309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23"/>
            </p:custDataLst>
          </p:nvPr>
        </p:nvCxnSpPr>
        <p:spPr>
          <a:xfrm flipH="1">
            <a:off x="3737610" y="4730750"/>
            <a:ext cx="1178560" cy="63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24"/>
            </p:custDataLst>
          </p:nvPr>
        </p:nvCxnSpPr>
        <p:spPr>
          <a:xfrm flipV="1">
            <a:off x="7757160" y="4722495"/>
            <a:ext cx="1087120" cy="19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5"/>
            </p:custDataLst>
          </p:nvPr>
        </p:nvCxnSpPr>
        <p:spPr>
          <a:xfrm flipH="1">
            <a:off x="10903585" y="4206240"/>
            <a:ext cx="667385" cy="6502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26"/>
            </p:custDataLst>
          </p:nvPr>
        </p:nvCxnSpPr>
        <p:spPr>
          <a:xfrm>
            <a:off x="4401185" y="5408295"/>
            <a:ext cx="609600" cy="63246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3906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27"/>
            </p:custDataLst>
          </p:nvPr>
        </p:nvSpPr>
        <p:spPr>
          <a:xfrm>
            <a:off x="328358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8"/>
            </p:custDataLst>
          </p:nvPr>
        </p:nvSpPr>
        <p:spPr>
          <a:xfrm>
            <a:off x="658050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29"/>
            </p:custDataLst>
          </p:nvPr>
        </p:nvSpPr>
        <p:spPr>
          <a:xfrm>
            <a:off x="987742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30"/>
            </p:custDataLst>
          </p:nvPr>
        </p:nvSpPr>
        <p:spPr>
          <a:xfrm>
            <a:off x="3283585" y="186436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31"/>
            </p:custDataLst>
          </p:nvPr>
        </p:nvSpPr>
        <p:spPr>
          <a:xfrm>
            <a:off x="139065" y="186436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32"/>
            </p:custDataLst>
          </p:nvPr>
        </p:nvSpPr>
        <p:spPr>
          <a:xfrm>
            <a:off x="6578600" y="1875155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33"/>
            </p:custDataLst>
          </p:nvPr>
        </p:nvSpPr>
        <p:spPr>
          <a:xfrm>
            <a:off x="9873615" y="1875155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34"/>
            </p:custDataLst>
          </p:nvPr>
        </p:nvSpPr>
        <p:spPr>
          <a:xfrm>
            <a:off x="139065" y="355600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35"/>
            </p:custDataLst>
          </p:nvPr>
        </p:nvSpPr>
        <p:spPr>
          <a:xfrm>
            <a:off x="3283585" y="355600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>
            <p:custDataLst>
              <p:tags r:id="rId36"/>
            </p:custDataLst>
          </p:nvPr>
        </p:nvSpPr>
        <p:spPr>
          <a:xfrm>
            <a:off x="6578600" y="526796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>
            <p:custDataLst>
              <p:tags r:id="rId37"/>
            </p:custDataLst>
          </p:nvPr>
        </p:nvSpPr>
        <p:spPr>
          <a:xfrm>
            <a:off x="6578600" y="355600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>
            <p:custDataLst>
              <p:tags r:id="rId38"/>
            </p:custDataLst>
          </p:nvPr>
        </p:nvSpPr>
        <p:spPr>
          <a:xfrm>
            <a:off x="9816465" y="356870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>
            <p:custDataLst>
              <p:tags r:id="rId39"/>
            </p:custDataLst>
          </p:nvPr>
        </p:nvSpPr>
        <p:spPr>
          <a:xfrm>
            <a:off x="3283585" y="52679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屏幕截图 2023-05-10 233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597150" cy="1606550"/>
          </a:xfrm>
          <a:prstGeom prst="rect">
            <a:avLst/>
          </a:prstGeom>
        </p:spPr>
      </p:pic>
      <p:pic>
        <p:nvPicPr>
          <p:cNvPr id="5" name="图片 4" descr="屏幕截图 2023-05-10 233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65" y="6350"/>
            <a:ext cx="2705100" cy="1600200"/>
          </a:xfrm>
          <a:prstGeom prst="rect">
            <a:avLst/>
          </a:prstGeom>
        </p:spPr>
      </p:pic>
      <p:pic>
        <p:nvPicPr>
          <p:cNvPr id="6" name="图片 5" descr="屏幕截图 2023-05-10 233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0"/>
            <a:ext cx="2686050" cy="1600200"/>
          </a:xfrm>
          <a:prstGeom prst="rect">
            <a:avLst/>
          </a:prstGeom>
        </p:spPr>
      </p:pic>
      <p:pic>
        <p:nvPicPr>
          <p:cNvPr id="7" name="图片 6" descr="屏幕截图 2023-05-10 2333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0"/>
            <a:ext cx="2705100" cy="1600200"/>
          </a:xfrm>
          <a:prstGeom prst="rect">
            <a:avLst/>
          </a:prstGeom>
        </p:spPr>
      </p:pic>
      <p:pic>
        <p:nvPicPr>
          <p:cNvPr id="8" name="图片 7" descr="屏幕截图 2023-05-10 2333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1970"/>
            <a:ext cx="2749550" cy="1549400"/>
          </a:xfrm>
          <a:prstGeom prst="rect">
            <a:avLst/>
          </a:prstGeom>
        </p:spPr>
      </p:pic>
      <p:pic>
        <p:nvPicPr>
          <p:cNvPr id="9" name="图片 8" descr="屏幕截图 2023-05-10 2334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265" y="1791970"/>
            <a:ext cx="2667000" cy="1600200"/>
          </a:xfrm>
          <a:prstGeom prst="rect">
            <a:avLst/>
          </a:prstGeom>
        </p:spPr>
      </p:pic>
      <p:pic>
        <p:nvPicPr>
          <p:cNvPr id="10" name="图片 9" descr="屏幕截图 2023-05-10 2334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480" y="1791970"/>
            <a:ext cx="2667000" cy="1568450"/>
          </a:xfrm>
          <a:prstGeom prst="rect">
            <a:avLst/>
          </a:prstGeom>
        </p:spPr>
      </p:pic>
      <p:pic>
        <p:nvPicPr>
          <p:cNvPr id="11" name="图片 10" descr="屏幕截图 2023-05-10 2334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6900" y="1791970"/>
            <a:ext cx="2616200" cy="1587500"/>
          </a:xfrm>
          <a:prstGeom prst="rect">
            <a:avLst/>
          </a:prstGeom>
        </p:spPr>
      </p:pic>
      <p:pic>
        <p:nvPicPr>
          <p:cNvPr id="12" name="图片 11" descr="屏幕截图 2023-05-10 2335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526790"/>
            <a:ext cx="2628900" cy="1568450"/>
          </a:xfrm>
          <a:prstGeom prst="rect">
            <a:avLst/>
          </a:prstGeom>
        </p:spPr>
      </p:pic>
      <p:pic>
        <p:nvPicPr>
          <p:cNvPr id="13" name="图片 12" descr="屏幕截图 2023-05-10 2335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6265" y="3526790"/>
            <a:ext cx="2768600" cy="1619250"/>
          </a:xfrm>
          <a:prstGeom prst="rect">
            <a:avLst/>
          </a:prstGeom>
        </p:spPr>
      </p:pic>
      <p:pic>
        <p:nvPicPr>
          <p:cNvPr id="14" name="图片 13" descr="屏幕截图 2023-05-10 2335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9845" y="3529965"/>
            <a:ext cx="2762250" cy="1625600"/>
          </a:xfrm>
          <a:prstGeom prst="rect">
            <a:avLst/>
          </a:prstGeom>
        </p:spPr>
      </p:pic>
      <p:pic>
        <p:nvPicPr>
          <p:cNvPr id="15" name="图片 14" descr="屏幕截图 2023-05-10 2335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6900" y="3529965"/>
            <a:ext cx="2768600" cy="1587500"/>
          </a:xfrm>
          <a:prstGeom prst="rect">
            <a:avLst/>
          </a:prstGeom>
        </p:spPr>
      </p:pic>
      <p:pic>
        <p:nvPicPr>
          <p:cNvPr id="16" name="图片 15" descr="屏幕截图 2023-05-10 2336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6265" y="5251450"/>
            <a:ext cx="2654300" cy="1587500"/>
          </a:xfrm>
          <a:prstGeom prst="rect">
            <a:avLst/>
          </a:prstGeom>
        </p:spPr>
      </p:pic>
      <p:pic>
        <p:nvPicPr>
          <p:cNvPr id="17" name="图片 16" descr="屏幕截图 2023-05-10 2336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0480" y="5257800"/>
            <a:ext cx="2705100" cy="16065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>
            <p:custDataLst>
              <p:tags r:id="rId15"/>
            </p:custDataLst>
          </p:nvPr>
        </p:nvCxnSpPr>
        <p:spPr>
          <a:xfrm flipH="1">
            <a:off x="139065" y="1314450"/>
            <a:ext cx="1178560" cy="63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6"/>
            </p:custDataLst>
          </p:nvPr>
        </p:nvCxnSpPr>
        <p:spPr>
          <a:xfrm flipV="1">
            <a:off x="3558540" y="680085"/>
            <a:ext cx="595630" cy="63436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17"/>
            </p:custDataLst>
          </p:nvPr>
        </p:nvCxnSpPr>
        <p:spPr>
          <a:xfrm flipV="1">
            <a:off x="7282180" y="133350"/>
            <a:ext cx="589915" cy="6635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8"/>
            </p:custDataLst>
          </p:nvPr>
        </p:nvCxnSpPr>
        <p:spPr>
          <a:xfrm flipV="1">
            <a:off x="10363200" y="1299845"/>
            <a:ext cx="1220470" cy="19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9"/>
            </p:custDataLst>
          </p:nvPr>
        </p:nvCxnSpPr>
        <p:spPr>
          <a:xfrm flipH="1" flipV="1">
            <a:off x="764540" y="2447925"/>
            <a:ext cx="690245" cy="6445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20"/>
            </p:custDataLst>
          </p:nvPr>
        </p:nvCxnSpPr>
        <p:spPr>
          <a:xfrm>
            <a:off x="4020185" y="2590800"/>
            <a:ext cx="1252220" cy="88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21"/>
            </p:custDataLst>
          </p:nvPr>
        </p:nvCxnSpPr>
        <p:spPr>
          <a:xfrm>
            <a:off x="8234045" y="2578100"/>
            <a:ext cx="622300" cy="7264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22"/>
            </p:custDataLst>
          </p:nvPr>
        </p:nvCxnSpPr>
        <p:spPr>
          <a:xfrm flipH="1" flipV="1">
            <a:off x="10922000" y="2223135"/>
            <a:ext cx="700405" cy="60896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23"/>
            </p:custDataLst>
          </p:nvPr>
        </p:nvCxnSpPr>
        <p:spPr>
          <a:xfrm>
            <a:off x="1088390" y="4572000"/>
            <a:ext cx="1214120" cy="19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24"/>
            </p:custDataLst>
          </p:nvPr>
        </p:nvCxnSpPr>
        <p:spPr>
          <a:xfrm flipH="1">
            <a:off x="3880485" y="4838700"/>
            <a:ext cx="1178560" cy="63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25"/>
            </p:custDataLst>
          </p:nvPr>
        </p:nvCxnSpPr>
        <p:spPr>
          <a:xfrm flipH="1" flipV="1">
            <a:off x="7052310" y="4203065"/>
            <a:ext cx="675005" cy="62928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6"/>
            </p:custDataLst>
          </p:nvPr>
        </p:nvCxnSpPr>
        <p:spPr>
          <a:xfrm flipV="1">
            <a:off x="10363200" y="4822825"/>
            <a:ext cx="1245235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27"/>
            </p:custDataLst>
          </p:nvPr>
        </p:nvCxnSpPr>
        <p:spPr>
          <a:xfrm flipH="1">
            <a:off x="3357880" y="6556375"/>
            <a:ext cx="1178560" cy="63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28"/>
            </p:custDataLst>
          </p:nvPr>
        </p:nvSpPr>
        <p:spPr>
          <a:xfrm>
            <a:off x="13906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29"/>
            </p:custDataLst>
          </p:nvPr>
        </p:nvSpPr>
        <p:spPr>
          <a:xfrm>
            <a:off x="328358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30"/>
            </p:custDataLst>
          </p:nvPr>
        </p:nvSpPr>
        <p:spPr>
          <a:xfrm>
            <a:off x="658050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1"/>
            </p:custDataLst>
          </p:nvPr>
        </p:nvSpPr>
        <p:spPr>
          <a:xfrm>
            <a:off x="9877425" y="17272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32"/>
            </p:custDataLst>
          </p:nvPr>
        </p:nvSpPr>
        <p:spPr>
          <a:xfrm>
            <a:off x="3283585" y="186436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33"/>
            </p:custDataLst>
          </p:nvPr>
        </p:nvSpPr>
        <p:spPr>
          <a:xfrm>
            <a:off x="139065" y="186436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34"/>
            </p:custDataLst>
          </p:nvPr>
        </p:nvSpPr>
        <p:spPr>
          <a:xfrm>
            <a:off x="6578600" y="1875155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35"/>
            </p:custDataLst>
          </p:nvPr>
        </p:nvSpPr>
        <p:spPr>
          <a:xfrm>
            <a:off x="9873615" y="1875155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36"/>
            </p:custDataLst>
          </p:nvPr>
        </p:nvSpPr>
        <p:spPr>
          <a:xfrm>
            <a:off x="139065" y="3556000"/>
            <a:ext cx="34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37"/>
            </p:custDataLst>
          </p:nvPr>
        </p:nvSpPr>
        <p:spPr>
          <a:xfrm>
            <a:off x="3283585" y="355600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>
            <p:custDataLst>
              <p:tags r:id="rId38"/>
            </p:custDataLst>
          </p:nvPr>
        </p:nvSpPr>
        <p:spPr>
          <a:xfrm>
            <a:off x="6578600" y="526796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>
            <p:custDataLst>
              <p:tags r:id="rId39"/>
            </p:custDataLst>
          </p:nvPr>
        </p:nvSpPr>
        <p:spPr>
          <a:xfrm>
            <a:off x="6578600" y="355600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>
            <p:custDataLst>
              <p:tags r:id="rId40"/>
            </p:custDataLst>
          </p:nvPr>
        </p:nvSpPr>
        <p:spPr>
          <a:xfrm>
            <a:off x="9816465" y="356870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>
            <p:custDataLst>
              <p:tags r:id="rId41"/>
            </p:custDataLst>
          </p:nvPr>
        </p:nvSpPr>
        <p:spPr>
          <a:xfrm>
            <a:off x="3283585" y="52679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COMMONDATA" val="eyJoZGlkIjoiNTM5OGFiOWZlNDQ5MTAyMTMxYTdlYTVhNjUwODEzM2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CHEMISTRYMASTER</dc:creator>
  <cp:lastModifiedBy>无聊的人</cp:lastModifiedBy>
  <cp:revision>4</cp:revision>
  <dcterms:created xsi:type="dcterms:W3CDTF">2023-05-10T14:05:00Z</dcterms:created>
  <dcterms:modified xsi:type="dcterms:W3CDTF">2023-05-10T15:42:33Z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13FC745831224A77872D42873EA7C4D5_12</vt:lpwstr>
  </property>
  <property fmtid="{D5CDD505-2E9C-101B-9397-08002B2CF9AE}" pid="3" name="KSOProductBuildVer">
    <vt:lpwstr>2052-11.1.0.14309</vt:lpwstr>
  </property>
</Properties>
</file>