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57" r:id="rId4"/>
    <p:sldId id="336" r:id="rId6"/>
    <p:sldId id="259" r:id="rId7"/>
    <p:sldId id="278" r:id="rId8"/>
    <p:sldId id="290" r:id="rId9"/>
    <p:sldId id="311" r:id="rId10"/>
    <p:sldId id="312" r:id="rId11"/>
    <p:sldId id="335" r:id="rId12"/>
    <p:sldId id="291" r:id="rId13"/>
    <p:sldId id="275" r:id="rId14"/>
    <p:sldId id="292" r:id="rId15"/>
    <p:sldId id="289" r:id="rId16"/>
    <p:sldId id="348" r:id="rId17"/>
    <p:sldId id="293" r:id="rId18"/>
  </p:sldIdLst>
  <p:sldSz cx="9144000" cy="514477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510" y="282"/>
      </p:cViewPr>
      <p:guideLst>
        <p:guide orient="horz" pos="153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2670-5A24-4A9E-8D08-B4B3B0FBF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932122" y="465030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 userDrawn="1"/>
        </p:nvSpPr>
        <p:spPr bwMode="auto">
          <a:xfrm>
            <a:off x="79219" y="107880"/>
            <a:ext cx="640353" cy="484444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" name="文本框 3"/>
          <p:cNvSpPr txBox="1"/>
          <p:nvPr userDrawn="1"/>
        </p:nvSpPr>
        <p:spPr>
          <a:xfrm flipH="1">
            <a:off x="294727" y="160276"/>
            <a:ext cx="258508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请添加您的标题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57CF-2E90-4926-9E91-500AB2B33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65A-DFA0-4CF8-B93E-F62718142D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p14:dur="500" advClick="0">
        <p:fade/>
      </p:transition>
    </mc:Choice>
    <mc:Fallback>
      <p:transition advClick="0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7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6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2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8" Type="http://schemas.openxmlformats.org/officeDocument/2006/relationships/notesSlide" Target="../notesSlides/notesSlide10.xml"/><Relationship Id="rId27" Type="http://schemas.openxmlformats.org/officeDocument/2006/relationships/slideLayout" Target="../slideLayouts/slideLayout8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2" Type="http://schemas.openxmlformats.org/officeDocument/2006/relationships/image" Target="../media/image34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14.pn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1" cstate="print"/>
          <a:srcRect l="-2410" t="22101" r="59143" b="11595"/>
          <a:stretch>
            <a:fillRect/>
          </a:stretch>
        </p:blipFill>
        <p:spPr bwMode="auto">
          <a:xfrm flipH="1">
            <a:off x="5904148" y="16260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1" cstate="print"/>
          <a:srcRect t="22101"/>
          <a:stretch>
            <a:fillRect/>
          </a:stretch>
        </p:blipFill>
        <p:spPr bwMode="auto">
          <a:xfrm>
            <a:off x="3923928" y="572580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4211955" y="1096645"/>
            <a:ext cx="562610" cy="610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ctr"/>
            <a:r>
              <a:rPr lang="zh-CN" altLang="en-US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rPr>
              <a:t>用</a:t>
            </a:r>
            <a:endParaRPr lang="zh-CN" altLang="en-US" sz="4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2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4896036" y="1312404"/>
            <a:ext cx="648072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户</a:t>
            </a:r>
            <a:endParaRPr lang="zh-CN" altLang="en-US" sz="4000" dirty="0">
              <a:ln>
                <a:solidFill>
                  <a:srgbClr val="4A67AA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5505076" y="1090603"/>
            <a:ext cx="432048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交</a:t>
            </a:r>
            <a:endParaRPr lang="zh-CN" altLang="en-US" sz="4000" dirty="0">
              <a:ln>
                <a:solidFill>
                  <a:srgbClr val="4A67AA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6103522" y="786719"/>
            <a:ext cx="540060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rPr>
              <a:t>互</a:t>
            </a:r>
            <a:endParaRPr lang="zh-CN" altLang="en-US" sz="4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2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3743908" y="3508648"/>
            <a:ext cx="362865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小组成员：周成杰、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02114" y="2743853"/>
            <a:ext cx="3596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图标设计</a:t>
            </a:r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作业展示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073">
            <a:off x="3527411" y="3290580"/>
            <a:ext cx="3996323" cy="205821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003099" y="2009167"/>
            <a:ext cx="2237351" cy="2928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88232" y="4228728"/>
            <a:ext cx="927068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308" y="4348061"/>
            <a:ext cx="229275" cy="27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224" y="3256620"/>
            <a:ext cx="398739" cy="71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0" y="3724672"/>
            <a:ext cx="189401" cy="19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212" y="3652664"/>
            <a:ext cx="428645" cy="87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100" y="3004592"/>
            <a:ext cx="877226" cy="12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4156" y="3112604"/>
            <a:ext cx="398739" cy="53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2148" y="2032484"/>
            <a:ext cx="1365682" cy="107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98650" y="2205097"/>
            <a:ext cx="1026753" cy="109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12168" y="2896580"/>
            <a:ext cx="448581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2" name="Picture 12" descr="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52128" y="3328628"/>
            <a:ext cx="757605" cy="36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13" descr="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48172" y="3220616"/>
            <a:ext cx="89716" cy="2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4" descr="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72208" y="3400636"/>
            <a:ext cx="360040" cy="37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15" descr="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0180" y="3292624"/>
            <a:ext cx="239245" cy="9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Picture 16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32248" y="3796680"/>
            <a:ext cx="59811" cy="1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17" descr="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64196" y="3904692"/>
            <a:ext cx="528329" cy="65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18" descr="1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56184" y="4012704"/>
            <a:ext cx="179433" cy="21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9" name="Picture 19" descr="1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60240" y="3940696"/>
            <a:ext cx="677857" cy="53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0" name="Picture 20" descr="1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6304" y="4588768"/>
            <a:ext cx="109653" cy="7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1" name="Picture 21" descr="1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40160" y="3652664"/>
            <a:ext cx="538298" cy="3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2" name="Picture 22" descr="b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808312" y="4636539"/>
            <a:ext cx="338928" cy="50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3" name="Picture 23" descr="a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4228728"/>
            <a:ext cx="1285934" cy="89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4" name="Picture 24" descr="27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895016" y="3068618"/>
            <a:ext cx="59811" cy="1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5" descr="2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033526" y="3268514"/>
            <a:ext cx="863600" cy="92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文本框 63"/>
          <p:cNvSpPr txBox="1"/>
          <p:nvPr/>
        </p:nvSpPr>
        <p:spPr>
          <a:xfrm>
            <a:off x="2952115" y="1384300"/>
            <a:ext cx="2070100" cy="1029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 algn="just">
              <a:lnSpc>
                <a:spcPts val="1875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用户频繁应用时可能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出现辨认错误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ts val="1875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设计较为单一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ts val="1875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平面风格，不够精美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文本框 62"/>
          <p:cNvSpPr txBox="1"/>
          <p:nvPr/>
        </p:nvSpPr>
        <p:spPr>
          <a:xfrm>
            <a:off x="6588224" y="2140000"/>
            <a:ext cx="2015404" cy="3086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√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63"/>
          <p:cNvSpPr txBox="1"/>
          <p:nvPr/>
        </p:nvSpPr>
        <p:spPr>
          <a:xfrm>
            <a:off x="6583045" y="2466975"/>
            <a:ext cx="2020570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主题明确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简洁清明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图标符合功能要求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Freeform 19"/>
          <p:cNvSpPr>
            <a:spLocks noEditPoints="1"/>
          </p:cNvSpPr>
          <p:nvPr/>
        </p:nvSpPr>
        <p:spPr bwMode="auto">
          <a:xfrm>
            <a:off x="6113646" y="1900362"/>
            <a:ext cx="2634818" cy="2191639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Freeform 19"/>
          <p:cNvSpPr>
            <a:spLocks noEditPoints="1"/>
          </p:cNvSpPr>
          <p:nvPr/>
        </p:nvSpPr>
        <p:spPr bwMode="auto">
          <a:xfrm flipH="1">
            <a:off x="2693266" y="964258"/>
            <a:ext cx="2634818" cy="2191639"/>
          </a:xfrm>
          <a:custGeom>
            <a:avLst/>
            <a:gdLst>
              <a:gd name="T0" fmla="*/ 104 w 118"/>
              <a:gd name="T1" fmla="*/ 15 h 98"/>
              <a:gd name="T2" fmla="*/ 43 w 118"/>
              <a:gd name="T3" fmla="*/ 4 h 98"/>
              <a:gd name="T4" fmla="*/ 15 w 118"/>
              <a:gd name="T5" fmla="*/ 20 h 98"/>
              <a:gd name="T6" fmla="*/ 7 w 118"/>
              <a:gd name="T7" fmla="*/ 50 h 98"/>
              <a:gd name="T8" fmla="*/ 20 w 118"/>
              <a:gd name="T9" fmla="*/ 72 h 98"/>
              <a:gd name="T10" fmla="*/ 3 w 118"/>
              <a:gd name="T11" fmla="*/ 94 h 98"/>
              <a:gd name="T12" fmla="*/ 3 w 118"/>
              <a:gd name="T13" fmla="*/ 94 h 98"/>
              <a:gd name="T14" fmla="*/ 2 w 118"/>
              <a:gd name="T15" fmla="*/ 95 h 98"/>
              <a:gd name="T16" fmla="*/ 3 w 118"/>
              <a:gd name="T17" fmla="*/ 97 h 98"/>
              <a:gd name="T18" fmla="*/ 40 w 118"/>
              <a:gd name="T19" fmla="*/ 75 h 98"/>
              <a:gd name="T20" fmla="*/ 104 w 118"/>
              <a:gd name="T21" fmla="*/ 64 h 98"/>
              <a:gd name="T22" fmla="*/ 117 w 118"/>
              <a:gd name="T23" fmla="*/ 37 h 98"/>
              <a:gd name="T24" fmla="*/ 104 w 118"/>
              <a:gd name="T25" fmla="*/ 15 h 98"/>
              <a:gd name="T26" fmla="*/ 103 w 118"/>
              <a:gd name="T27" fmla="*/ 61 h 98"/>
              <a:gd name="T28" fmla="*/ 39 w 118"/>
              <a:gd name="T29" fmla="*/ 72 h 98"/>
              <a:gd name="T30" fmla="*/ 39 w 118"/>
              <a:gd name="T31" fmla="*/ 72 h 98"/>
              <a:gd name="T32" fmla="*/ 38 w 118"/>
              <a:gd name="T33" fmla="*/ 73 h 98"/>
              <a:gd name="T34" fmla="*/ 10 w 118"/>
              <a:gd name="T35" fmla="*/ 93 h 98"/>
              <a:gd name="T36" fmla="*/ 23 w 118"/>
              <a:gd name="T37" fmla="*/ 72 h 98"/>
              <a:gd name="T38" fmla="*/ 23 w 118"/>
              <a:gd name="T39" fmla="*/ 72 h 98"/>
              <a:gd name="T40" fmla="*/ 22 w 118"/>
              <a:gd name="T41" fmla="*/ 70 h 98"/>
              <a:gd name="T42" fmla="*/ 10 w 118"/>
              <a:gd name="T43" fmla="*/ 42 h 98"/>
              <a:gd name="T44" fmla="*/ 27 w 118"/>
              <a:gd name="T45" fmla="*/ 13 h 98"/>
              <a:gd name="T46" fmla="*/ 62 w 118"/>
              <a:gd name="T47" fmla="*/ 5 h 98"/>
              <a:gd name="T48" fmla="*/ 92 w 118"/>
              <a:gd name="T49" fmla="*/ 11 h 98"/>
              <a:gd name="T50" fmla="*/ 113 w 118"/>
              <a:gd name="T51" fmla="*/ 31 h 98"/>
              <a:gd name="T52" fmla="*/ 103 w 118"/>
              <a:gd name="T53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8" h="98">
                <a:moveTo>
                  <a:pt x="104" y="15"/>
                </a:moveTo>
                <a:cubicBezTo>
                  <a:pt x="87" y="1"/>
                  <a:pt x="64" y="0"/>
                  <a:pt x="43" y="4"/>
                </a:cubicBezTo>
                <a:cubicBezTo>
                  <a:pt x="33" y="6"/>
                  <a:pt x="21" y="11"/>
                  <a:pt x="15" y="20"/>
                </a:cubicBezTo>
                <a:cubicBezTo>
                  <a:pt x="9" y="28"/>
                  <a:pt x="6" y="40"/>
                  <a:pt x="7" y="50"/>
                </a:cubicBezTo>
                <a:cubicBezTo>
                  <a:pt x="8" y="59"/>
                  <a:pt x="13" y="66"/>
                  <a:pt x="20" y="72"/>
                </a:cubicBezTo>
                <a:cubicBezTo>
                  <a:pt x="19" y="81"/>
                  <a:pt x="10" y="89"/>
                  <a:pt x="3" y="94"/>
                </a:cubicBezTo>
                <a:cubicBezTo>
                  <a:pt x="3" y="94"/>
                  <a:pt x="3" y="94"/>
                  <a:pt x="3" y="94"/>
                </a:cubicBezTo>
                <a:cubicBezTo>
                  <a:pt x="3" y="95"/>
                  <a:pt x="3" y="95"/>
                  <a:pt x="2" y="95"/>
                </a:cubicBezTo>
                <a:cubicBezTo>
                  <a:pt x="0" y="95"/>
                  <a:pt x="1" y="98"/>
                  <a:pt x="3" y="97"/>
                </a:cubicBezTo>
                <a:cubicBezTo>
                  <a:pt x="17" y="95"/>
                  <a:pt x="33" y="87"/>
                  <a:pt x="40" y="75"/>
                </a:cubicBezTo>
                <a:cubicBezTo>
                  <a:pt x="61" y="75"/>
                  <a:pt x="86" y="78"/>
                  <a:pt x="104" y="64"/>
                </a:cubicBezTo>
                <a:cubicBezTo>
                  <a:pt x="112" y="57"/>
                  <a:pt x="118" y="48"/>
                  <a:pt x="117" y="37"/>
                </a:cubicBezTo>
                <a:cubicBezTo>
                  <a:pt x="117" y="28"/>
                  <a:pt x="111" y="20"/>
                  <a:pt x="104" y="15"/>
                </a:cubicBezTo>
                <a:close/>
                <a:moveTo>
                  <a:pt x="103" y="61"/>
                </a:moveTo>
                <a:cubicBezTo>
                  <a:pt x="86" y="76"/>
                  <a:pt x="60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8" y="72"/>
                  <a:pt x="38" y="73"/>
                  <a:pt x="38" y="73"/>
                </a:cubicBezTo>
                <a:cubicBezTo>
                  <a:pt x="32" y="83"/>
                  <a:pt x="21" y="90"/>
                  <a:pt x="10" y="93"/>
                </a:cubicBezTo>
                <a:cubicBezTo>
                  <a:pt x="16" y="87"/>
                  <a:pt x="22" y="80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1"/>
                  <a:pt x="23" y="71"/>
                  <a:pt x="22" y="70"/>
                </a:cubicBezTo>
                <a:cubicBezTo>
                  <a:pt x="14" y="63"/>
                  <a:pt x="9" y="54"/>
                  <a:pt x="10" y="42"/>
                </a:cubicBezTo>
                <a:cubicBezTo>
                  <a:pt x="11" y="30"/>
                  <a:pt x="16" y="20"/>
                  <a:pt x="27" y="13"/>
                </a:cubicBezTo>
                <a:cubicBezTo>
                  <a:pt x="37" y="7"/>
                  <a:pt x="50" y="5"/>
                  <a:pt x="62" y="5"/>
                </a:cubicBezTo>
                <a:cubicBezTo>
                  <a:pt x="73" y="5"/>
                  <a:pt x="83" y="7"/>
                  <a:pt x="92" y="11"/>
                </a:cubicBezTo>
                <a:cubicBezTo>
                  <a:pt x="101" y="15"/>
                  <a:pt x="109" y="22"/>
                  <a:pt x="113" y="31"/>
                </a:cubicBezTo>
                <a:cubicBezTo>
                  <a:pt x="118" y="42"/>
                  <a:pt x="111" y="53"/>
                  <a:pt x="103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62"/>
          <p:cNvSpPr txBox="1"/>
          <p:nvPr>
            <p:custDataLst>
              <p:tags r:id="rId25"/>
            </p:custDataLst>
          </p:nvPr>
        </p:nvSpPr>
        <p:spPr>
          <a:xfrm>
            <a:off x="2916019" y="1167815"/>
            <a:ext cx="2015404" cy="3086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ctr">
              <a:lnSpc>
                <a:spcPts val="1875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26"/>
            </p:custDataLst>
          </p:nvPr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1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改进提升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cs typeface="+mn-ea"/>
                <a:sym typeface="+mn-lt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endParaRPr lang="zh-CN" altLang="en-US" sz="2800" spc="3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2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288708" y="1875084"/>
            <a:ext cx="2167168" cy="1993604"/>
          </a:xfrm>
          <a:custGeom>
            <a:avLst/>
            <a:gdLst>
              <a:gd name="T0" fmla="*/ 5 w 497"/>
              <a:gd name="T1" fmla="*/ 269 h 457"/>
              <a:gd name="T2" fmla="*/ 116 w 497"/>
              <a:gd name="T3" fmla="*/ 364 h 457"/>
              <a:gd name="T4" fmla="*/ 193 w 497"/>
              <a:gd name="T5" fmla="*/ 265 h 457"/>
              <a:gd name="T6" fmla="*/ 303 w 497"/>
              <a:gd name="T7" fmla="*/ 142 h 457"/>
              <a:gd name="T8" fmla="*/ 163 w 497"/>
              <a:gd name="T9" fmla="*/ 131 h 457"/>
              <a:gd name="T10" fmla="*/ 263 w 497"/>
              <a:gd name="T11" fmla="*/ 62 h 457"/>
              <a:gd name="T12" fmla="*/ 409 w 497"/>
              <a:gd name="T13" fmla="*/ 133 h 457"/>
              <a:gd name="T14" fmla="*/ 418 w 497"/>
              <a:gd name="T15" fmla="*/ 180 h 457"/>
              <a:gd name="T16" fmla="*/ 218 w 497"/>
              <a:gd name="T17" fmla="*/ 358 h 457"/>
              <a:gd name="T18" fmla="*/ 195 w 497"/>
              <a:gd name="T19" fmla="*/ 397 h 457"/>
              <a:gd name="T20" fmla="*/ 234 w 497"/>
              <a:gd name="T21" fmla="*/ 343 h 457"/>
              <a:gd name="T22" fmla="*/ 209 w 497"/>
              <a:gd name="T23" fmla="*/ 310 h 457"/>
              <a:gd name="T24" fmla="*/ 235 w 497"/>
              <a:gd name="T25" fmla="*/ 161 h 457"/>
              <a:gd name="T26" fmla="*/ 163 w 497"/>
              <a:gd name="T27" fmla="*/ 150 h 457"/>
              <a:gd name="T28" fmla="*/ 171 w 497"/>
              <a:gd name="T29" fmla="*/ 165 h 457"/>
              <a:gd name="T30" fmla="*/ 63 w 497"/>
              <a:gd name="T31" fmla="*/ 248 h 457"/>
              <a:gd name="T32" fmla="*/ 38 w 497"/>
              <a:gd name="T33" fmla="*/ 272 h 457"/>
              <a:gd name="T34" fmla="*/ 224 w 497"/>
              <a:gd name="T35" fmla="*/ 152 h 457"/>
              <a:gd name="T36" fmla="*/ 208 w 497"/>
              <a:gd name="T37" fmla="*/ 166 h 457"/>
              <a:gd name="T38" fmla="*/ 104 w 497"/>
              <a:gd name="T39" fmla="*/ 262 h 457"/>
              <a:gd name="T40" fmla="*/ 136 w 497"/>
              <a:gd name="T41" fmla="*/ 249 h 457"/>
              <a:gd name="T42" fmla="*/ 129 w 497"/>
              <a:gd name="T43" fmla="*/ 275 h 457"/>
              <a:gd name="T44" fmla="*/ 60 w 497"/>
              <a:gd name="T45" fmla="*/ 328 h 457"/>
              <a:gd name="T46" fmla="*/ 103 w 497"/>
              <a:gd name="T47" fmla="*/ 304 h 457"/>
              <a:gd name="T48" fmla="*/ 178 w 497"/>
              <a:gd name="T49" fmla="*/ 250 h 457"/>
              <a:gd name="T50" fmla="*/ 175 w 497"/>
              <a:gd name="T51" fmla="*/ 357 h 457"/>
              <a:gd name="T52" fmla="*/ 199 w 497"/>
              <a:gd name="T53" fmla="*/ 335 h 457"/>
              <a:gd name="T54" fmla="*/ 166 w 497"/>
              <a:gd name="T55" fmla="*/ 390 h 457"/>
              <a:gd name="T56" fmla="*/ 164 w 497"/>
              <a:gd name="T57" fmla="*/ 433 h 457"/>
              <a:gd name="T58" fmla="*/ 222 w 497"/>
              <a:gd name="T59" fmla="*/ 405 h 457"/>
              <a:gd name="T60" fmla="*/ 213 w 497"/>
              <a:gd name="T61" fmla="*/ 440 h 457"/>
              <a:gd name="T62" fmla="*/ 354 w 497"/>
              <a:gd name="T63" fmla="*/ 318 h 457"/>
              <a:gd name="T64" fmla="*/ 354 w 497"/>
              <a:gd name="T65" fmla="*/ 374 h 457"/>
              <a:gd name="T66" fmla="*/ 308 w 497"/>
              <a:gd name="T67" fmla="*/ 349 h 457"/>
              <a:gd name="T68" fmla="*/ 385 w 497"/>
              <a:gd name="T69" fmla="*/ 266 h 457"/>
              <a:gd name="T70" fmla="*/ 416 w 497"/>
              <a:gd name="T71" fmla="*/ 300 h 457"/>
              <a:gd name="T72" fmla="*/ 317 w 497"/>
              <a:gd name="T73" fmla="*/ 418 h 457"/>
              <a:gd name="T74" fmla="*/ 384 w 497"/>
              <a:gd name="T75" fmla="*/ 386 h 457"/>
              <a:gd name="T76" fmla="*/ 436 w 497"/>
              <a:gd name="T77" fmla="*/ 224 h 457"/>
              <a:gd name="T78" fmla="*/ 344 w 497"/>
              <a:gd name="T79" fmla="*/ 288 h 457"/>
              <a:gd name="T80" fmla="*/ 351 w 497"/>
              <a:gd name="T81" fmla="*/ 256 h 457"/>
              <a:gd name="T82" fmla="*/ 343 w 497"/>
              <a:gd name="T83" fmla="*/ 267 h 457"/>
              <a:gd name="T84" fmla="*/ 313 w 497"/>
              <a:gd name="T85" fmla="*/ 297 h 457"/>
              <a:gd name="T86" fmla="*/ 441 w 497"/>
              <a:gd name="T87" fmla="*/ 166 h 457"/>
              <a:gd name="T88" fmla="*/ 342 w 497"/>
              <a:gd name="T89" fmla="*/ 224 h 457"/>
              <a:gd name="T90" fmla="*/ 333 w 497"/>
              <a:gd name="T91" fmla="*/ 192 h 457"/>
              <a:gd name="T92" fmla="*/ 343 w 497"/>
              <a:gd name="T93" fmla="*/ 143 h 457"/>
              <a:gd name="T94" fmla="*/ 396 w 497"/>
              <a:gd name="T95" fmla="*/ 83 h 457"/>
              <a:gd name="T96" fmla="*/ 384 w 497"/>
              <a:gd name="T97" fmla="*/ 54 h 457"/>
              <a:gd name="T98" fmla="*/ 373 w 497"/>
              <a:gd name="T99" fmla="*/ 71 h 457"/>
              <a:gd name="T100" fmla="*/ 291 w 497"/>
              <a:gd name="T101" fmla="*/ 93 h 457"/>
              <a:gd name="T102" fmla="*/ 310 w 497"/>
              <a:gd name="T103" fmla="*/ 43 h 457"/>
              <a:gd name="T104" fmla="*/ 315 w 497"/>
              <a:gd name="T105" fmla="*/ 17 h 457"/>
              <a:gd name="T106" fmla="*/ 99 w 497"/>
              <a:gd name="T107" fmla="*/ 158 h 457"/>
              <a:gd name="T108" fmla="*/ 34 w 497"/>
              <a:gd name="T109" fmla="*/ 201 h 457"/>
              <a:gd name="T110" fmla="*/ 161 w 497"/>
              <a:gd name="T111" fmla="*/ 45 h 457"/>
              <a:gd name="T112" fmla="*/ 35 w 497"/>
              <a:gd name="T113" fmla="*/ 195 h 457"/>
              <a:gd name="T114" fmla="*/ 202 w 497"/>
              <a:gd name="T115" fmla="*/ 13 h 457"/>
              <a:gd name="T116" fmla="*/ 45 w 497"/>
              <a:gd name="T117" fmla="*/ 321 h 457"/>
              <a:gd name="T118" fmla="*/ 143 w 497"/>
              <a:gd name="T119" fmla="*/ 42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7" h="457">
                <a:moveTo>
                  <a:pt x="74" y="389"/>
                </a:moveTo>
                <a:cubicBezTo>
                  <a:pt x="117" y="427"/>
                  <a:pt x="177" y="457"/>
                  <a:pt x="262" y="448"/>
                </a:cubicBezTo>
                <a:cubicBezTo>
                  <a:pt x="347" y="448"/>
                  <a:pt x="398" y="412"/>
                  <a:pt x="437" y="366"/>
                </a:cubicBezTo>
                <a:cubicBezTo>
                  <a:pt x="437" y="366"/>
                  <a:pt x="438" y="366"/>
                  <a:pt x="439" y="365"/>
                </a:cubicBezTo>
                <a:cubicBezTo>
                  <a:pt x="449" y="356"/>
                  <a:pt x="456" y="343"/>
                  <a:pt x="463" y="330"/>
                </a:cubicBezTo>
                <a:cubicBezTo>
                  <a:pt x="497" y="267"/>
                  <a:pt x="477" y="163"/>
                  <a:pt x="446" y="111"/>
                </a:cubicBezTo>
                <a:cubicBezTo>
                  <a:pt x="415" y="60"/>
                  <a:pt x="369" y="24"/>
                  <a:pt x="304" y="8"/>
                </a:cubicBezTo>
                <a:cubicBezTo>
                  <a:pt x="298" y="7"/>
                  <a:pt x="304" y="5"/>
                  <a:pt x="302" y="2"/>
                </a:cubicBezTo>
                <a:cubicBezTo>
                  <a:pt x="301" y="0"/>
                  <a:pt x="298" y="3"/>
                  <a:pt x="296" y="6"/>
                </a:cubicBezTo>
                <a:cubicBezTo>
                  <a:pt x="255" y="1"/>
                  <a:pt x="211" y="5"/>
                  <a:pt x="174" y="12"/>
                </a:cubicBezTo>
                <a:cubicBezTo>
                  <a:pt x="70" y="47"/>
                  <a:pt x="0" y="127"/>
                  <a:pt x="5" y="269"/>
                </a:cubicBezTo>
                <a:cubicBezTo>
                  <a:pt x="14" y="323"/>
                  <a:pt x="41" y="359"/>
                  <a:pt x="74" y="389"/>
                </a:cubicBezTo>
                <a:close/>
                <a:moveTo>
                  <a:pt x="147" y="427"/>
                </a:moveTo>
                <a:cubicBezTo>
                  <a:pt x="147" y="427"/>
                  <a:pt x="147" y="427"/>
                  <a:pt x="147" y="427"/>
                </a:cubicBezTo>
                <a:cubicBezTo>
                  <a:pt x="148" y="424"/>
                  <a:pt x="153" y="424"/>
                  <a:pt x="153" y="426"/>
                </a:cubicBezTo>
                <a:cubicBezTo>
                  <a:pt x="152" y="430"/>
                  <a:pt x="149" y="428"/>
                  <a:pt x="147" y="427"/>
                </a:cubicBezTo>
                <a:close/>
                <a:moveTo>
                  <a:pt x="95" y="377"/>
                </a:moveTo>
                <a:cubicBezTo>
                  <a:pt x="117" y="347"/>
                  <a:pt x="150" y="327"/>
                  <a:pt x="174" y="300"/>
                </a:cubicBezTo>
                <a:cubicBezTo>
                  <a:pt x="183" y="290"/>
                  <a:pt x="192" y="280"/>
                  <a:pt x="202" y="271"/>
                </a:cubicBezTo>
                <a:cubicBezTo>
                  <a:pt x="202" y="274"/>
                  <a:pt x="203" y="285"/>
                  <a:pt x="202" y="286"/>
                </a:cubicBezTo>
                <a:cubicBezTo>
                  <a:pt x="117" y="364"/>
                  <a:pt x="117" y="364"/>
                  <a:pt x="117" y="364"/>
                </a:cubicBezTo>
                <a:cubicBezTo>
                  <a:pt x="116" y="364"/>
                  <a:pt x="116" y="364"/>
                  <a:pt x="116" y="364"/>
                </a:cubicBezTo>
                <a:cubicBezTo>
                  <a:pt x="116" y="365"/>
                  <a:pt x="116" y="365"/>
                  <a:pt x="116" y="365"/>
                </a:cubicBezTo>
                <a:cubicBezTo>
                  <a:pt x="118" y="366"/>
                  <a:pt x="118" y="366"/>
                  <a:pt x="118" y="366"/>
                </a:cubicBezTo>
                <a:cubicBezTo>
                  <a:pt x="162" y="329"/>
                  <a:pt x="162" y="329"/>
                  <a:pt x="162" y="329"/>
                </a:cubicBezTo>
                <a:cubicBezTo>
                  <a:pt x="146" y="350"/>
                  <a:pt x="125" y="370"/>
                  <a:pt x="108" y="390"/>
                </a:cubicBezTo>
                <a:cubicBezTo>
                  <a:pt x="106" y="386"/>
                  <a:pt x="91" y="380"/>
                  <a:pt x="103" y="376"/>
                </a:cubicBezTo>
                <a:cubicBezTo>
                  <a:pt x="107" y="374"/>
                  <a:pt x="111" y="370"/>
                  <a:pt x="113" y="366"/>
                </a:cubicBezTo>
                <a:cubicBezTo>
                  <a:pt x="106" y="367"/>
                  <a:pt x="103" y="375"/>
                  <a:pt x="95" y="377"/>
                </a:cubicBezTo>
                <a:close/>
                <a:moveTo>
                  <a:pt x="142" y="311"/>
                </a:moveTo>
                <a:cubicBezTo>
                  <a:pt x="122" y="327"/>
                  <a:pt x="105" y="347"/>
                  <a:pt x="86" y="365"/>
                </a:cubicBezTo>
                <a:cubicBezTo>
                  <a:pt x="83" y="363"/>
                  <a:pt x="77" y="359"/>
                  <a:pt x="78" y="357"/>
                </a:cubicBezTo>
                <a:cubicBezTo>
                  <a:pt x="113" y="322"/>
                  <a:pt x="153" y="293"/>
                  <a:pt x="193" y="265"/>
                </a:cubicBezTo>
                <a:cubicBezTo>
                  <a:pt x="191" y="272"/>
                  <a:pt x="198" y="259"/>
                  <a:pt x="202" y="263"/>
                </a:cubicBezTo>
                <a:cubicBezTo>
                  <a:pt x="176" y="295"/>
                  <a:pt x="144" y="322"/>
                  <a:pt x="113" y="350"/>
                </a:cubicBezTo>
                <a:cubicBezTo>
                  <a:pt x="106" y="357"/>
                  <a:pt x="99" y="366"/>
                  <a:pt x="92" y="373"/>
                </a:cubicBezTo>
                <a:cubicBezTo>
                  <a:pt x="90" y="373"/>
                  <a:pt x="88" y="369"/>
                  <a:pt x="88" y="368"/>
                </a:cubicBezTo>
                <a:cubicBezTo>
                  <a:pt x="120" y="335"/>
                  <a:pt x="154" y="306"/>
                  <a:pt x="186" y="274"/>
                </a:cubicBezTo>
                <a:cubicBezTo>
                  <a:pt x="169" y="281"/>
                  <a:pt x="157" y="299"/>
                  <a:pt x="142" y="311"/>
                </a:cubicBezTo>
                <a:close/>
                <a:moveTo>
                  <a:pt x="217" y="103"/>
                </a:moveTo>
                <a:cubicBezTo>
                  <a:pt x="220" y="102"/>
                  <a:pt x="222" y="101"/>
                  <a:pt x="221" y="105"/>
                </a:cubicBezTo>
                <a:cubicBezTo>
                  <a:pt x="224" y="102"/>
                  <a:pt x="229" y="100"/>
                  <a:pt x="233" y="100"/>
                </a:cubicBezTo>
                <a:cubicBezTo>
                  <a:pt x="234" y="100"/>
                  <a:pt x="235" y="99"/>
                  <a:pt x="235" y="98"/>
                </a:cubicBezTo>
                <a:cubicBezTo>
                  <a:pt x="271" y="95"/>
                  <a:pt x="293" y="116"/>
                  <a:pt x="303" y="142"/>
                </a:cubicBezTo>
                <a:cubicBezTo>
                  <a:pt x="319" y="180"/>
                  <a:pt x="290" y="207"/>
                  <a:pt x="267" y="221"/>
                </a:cubicBezTo>
                <a:cubicBezTo>
                  <a:pt x="259" y="225"/>
                  <a:pt x="255" y="233"/>
                  <a:pt x="255" y="244"/>
                </a:cubicBezTo>
                <a:cubicBezTo>
                  <a:pt x="253" y="297"/>
                  <a:pt x="253" y="297"/>
                  <a:pt x="253" y="297"/>
                </a:cubicBezTo>
                <a:cubicBezTo>
                  <a:pt x="209" y="300"/>
                  <a:pt x="209" y="300"/>
                  <a:pt x="209" y="300"/>
                </a:cubicBezTo>
                <a:cubicBezTo>
                  <a:pt x="208" y="278"/>
                  <a:pt x="206" y="253"/>
                  <a:pt x="208" y="230"/>
                </a:cubicBezTo>
                <a:cubicBezTo>
                  <a:pt x="210" y="229"/>
                  <a:pt x="216" y="226"/>
                  <a:pt x="212" y="223"/>
                </a:cubicBezTo>
                <a:cubicBezTo>
                  <a:pt x="208" y="225"/>
                  <a:pt x="207" y="218"/>
                  <a:pt x="210" y="217"/>
                </a:cubicBezTo>
                <a:cubicBezTo>
                  <a:pt x="226" y="212"/>
                  <a:pt x="244" y="202"/>
                  <a:pt x="249" y="183"/>
                </a:cubicBezTo>
                <a:cubicBezTo>
                  <a:pt x="254" y="164"/>
                  <a:pt x="242" y="150"/>
                  <a:pt x="228" y="146"/>
                </a:cubicBezTo>
                <a:cubicBezTo>
                  <a:pt x="207" y="139"/>
                  <a:pt x="186" y="148"/>
                  <a:pt x="178" y="161"/>
                </a:cubicBezTo>
                <a:cubicBezTo>
                  <a:pt x="173" y="150"/>
                  <a:pt x="166" y="141"/>
                  <a:pt x="163" y="131"/>
                </a:cubicBezTo>
                <a:cubicBezTo>
                  <a:pt x="172" y="118"/>
                  <a:pt x="187" y="112"/>
                  <a:pt x="203" y="106"/>
                </a:cubicBezTo>
                <a:cubicBezTo>
                  <a:pt x="207" y="104"/>
                  <a:pt x="206" y="101"/>
                  <a:pt x="210" y="102"/>
                </a:cubicBezTo>
                <a:cubicBezTo>
                  <a:pt x="205" y="108"/>
                  <a:pt x="214" y="103"/>
                  <a:pt x="217" y="103"/>
                </a:cubicBezTo>
                <a:close/>
                <a:moveTo>
                  <a:pt x="263" y="62"/>
                </a:moveTo>
                <a:cubicBezTo>
                  <a:pt x="262" y="62"/>
                  <a:pt x="262" y="62"/>
                  <a:pt x="262" y="62"/>
                </a:cubicBezTo>
                <a:cubicBezTo>
                  <a:pt x="260" y="65"/>
                  <a:pt x="257" y="67"/>
                  <a:pt x="254" y="69"/>
                </a:cubicBezTo>
                <a:cubicBezTo>
                  <a:pt x="244" y="79"/>
                  <a:pt x="235" y="92"/>
                  <a:pt x="216" y="94"/>
                </a:cubicBezTo>
                <a:cubicBezTo>
                  <a:pt x="243" y="70"/>
                  <a:pt x="269" y="48"/>
                  <a:pt x="298" y="31"/>
                </a:cubicBezTo>
                <a:cubicBezTo>
                  <a:pt x="293" y="38"/>
                  <a:pt x="285" y="44"/>
                  <a:pt x="278" y="50"/>
                </a:cubicBezTo>
                <a:cubicBezTo>
                  <a:pt x="278" y="50"/>
                  <a:pt x="277" y="50"/>
                  <a:pt x="275" y="51"/>
                </a:cubicBezTo>
                <a:cubicBezTo>
                  <a:pt x="271" y="55"/>
                  <a:pt x="271" y="61"/>
                  <a:pt x="263" y="62"/>
                </a:cubicBezTo>
                <a:close/>
                <a:moveTo>
                  <a:pt x="306" y="44"/>
                </a:moveTo>
                <a:cubicBezTo>
                  <a:pt x="265" y="81"/>
                  <a:pt x="265" y="81"/>
                  <a:pt x="265" y="81"/>
                </a:cubicBezTo>
                <a:cubicBezTo>
                  <a:pt x="262" y="90"/>
                  <a:pt x="250" y="95"/>
                  <a:pt x="238" y="90"/>
                </a:cubicBezTo>
                <a:cubicBezTo>
                  <a:pt x="239" y="88"/>
                  <a:pt x="242" y="85"/>
                  <a:pt x="245" y="83"/>
                </a:cubicBezTo>
                <a:cubicBezTo>
                  <a:pt x="265" y="71"/>
                  <a:pt x="285" y="55"/>
                  <a:pt x="306" y="44"/>
                </a:cubicBezTo>
                <a:close/>
                <a:moveTo>
                  <a:pt x="373" y="189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0" y="289"/>
                  <a:pt x="259" y="282"/>
                  <a:pt x="261" y="280"/>
                </a:cubicBezTo>
                <a:cubicBezTo>
                  <a:pt x="296" y="246"/>
                  <a:pt x="334" y="216"/>
                  <a:pt x="373" y="189"/>
                </a:cubicBezTo>
                <a:close/>
                <a:moveTo>
                  <a:pt x="264" y="253"/>
                </a:moveTo>
                <a:cubicBezTo>
                  <a:pt x="312" y="212"/>
                  <a:pt x="362" y="174"/>
                  <a:pt x="409" y="133"/>
                </a:cubicBezTo>
                <a:cubicBezTo>
                  <a:pt x="410" y="134"/>
                  <a:pt x="410" y="135"/>
                  <a:pt x="409" y="135"/>
                </a:cubicBezTo>
                <a:cubicBezTo>
                  <a:pt x="363" y="183"/>
                  <a:pt x="311" y="225"/>
                  <a:pt x="263" y="272"/>
                </a:cubicBezTo>
                <a:cubicBezTo>
                  <a:pt x="262" y="267"/>
                  <a:pt x="261" y="256"/>
                  <a:pt x="264" y="253"/>
                </a:cubicBezTo>
                <a:close/>
                <a:moveTo>
                  <a:pt x="358" y="231"/>
                </a:moveTo>
                <a:cubicBezTo>
                  <a:pt x="328" y="260"/>
                  <a:pt x="289" y="280"/>
                  <a:pt x="260" y="310"/>
                </a:cubicBezTo>
                <a:cubicBezTo>
                  <a:pt x="260" y="304"/>
                  <a:pt x="263" y="300"/>
                  <a:pt x="267" y="296"/>
                </a:cubicBezTo>
                <a:cubicBezTo>
                  <a:pt x="314" y="249"/>
                  <a:pt x="368" y="210"/>
                  <a:pt x="421" y="169"/>
                </a:cubicBezTo>
                <a:lnTo>
                  <a:pt x="358" y="231"/>
                </a:lnTo>
                <a:close/>
                <a:moveTo>
                  <a:pt x="418" y="180"/>
                </a:moveTo>
                <a:cubicBezTo>
                  <a:pt x="414" y="184"/>
                  <a:pt x="411" y="188"/>
                  <a:pt x="405" y="191"/>
                </a:cubicBezTo>
                <a:cubicBezTo>
                  <a:pt x="410" y="187"/>
                  <a:pt x="413" y="182"/>
                  <a:pt x="418" y="180"/>
                </a:cubicBezTo>
                <a:close/>
                <a:moveTo>
                  <a:pt x="328" y="262"/>
                </a:moveTo>
                <a:cubicBezTo>
                  <a:pt x="326" y="266"/>
                  <a:pt x="323" y="269"/>
                  <a:pt x="318" y="272"/>
                </a:cubicBezTo>
                <a:cubicBezTo>
                  <a:pt x="321" y="268"/>
                  <a:pt x="325" y="264"/>
                  <a:pt x="328" y="262"/>
                </a:cubicBezTo>
                <a:close/>
                <a:moveTo>
                  <a:pt x="283" y="294"/>
                </a:moveTo>
                <a:cubicBezTo>
                  <a:pt x="282" y="298"/>
                  <a:pt x="273" y="305"/>
                  <a:pt x="267" y="309"/>
                </a:cubicBezTo>
                <a:cubicBezTo>
                  <a:pt x="266" y="304"/>
                  <a:pt x="278" y="300"/>
                  <a:pt x="283" y="294"/>
                </a:cubicBezTo>
                <a:close/>
                <a:moveTo>
                  <a:pt x="255" y="370"/>
                </a:moveTo>
                <a:cubicBezTo>
                  <a:pt x="258" y="367"/>
                  <a:pt x="260" y="370"/>
                  <a:pt x="258" y="372"/>
                </a:cubicBezTo>
                <a:cubicBezTo>
                  <a:pt x="260" y="383"/>
                  <a:pt x="255" y="393"/>
                  <a:pt x="248" y="397"/>
                </a:cubicBezTo>
                <a:cubicBezTo>
                  <a:pt x="236" y="406"/>
                  <a:pt x="219" y="398"/>
                  <a:pt x="210" y="390"/>
                </a:cubicBezTo>
                <a:cubicBezTo>
                  <a:pt x="204" y="379"/>
                  <a:pt x="209" y="363"/>
                  <a:pt x="218" y="358"/>
                </a:cubicBezTo>
                <a:cubicBezTo>
                  <a:pt x="222" y="356"/>
                  <a:pt x="227" y="354"/>
                  <a:pt x="232" y="353"/>
                </a:cubicBezTo>
                <a:cubicBezTo>
                  <a:pt x="244" y="353"/>
                  <a:pt x="253" y="355"/>
                  <a:pt x="258" y="362"/>
                </a:cubicBezTo>
                <a:cubicBezTo>
                  <a:pt x="257" y="364"/>
                  <a:pt x="251" y="366"/>
                  <a:pt x="255" y="370"/>
                </a:cubicBezTo>
                <a:close/>
                <a:moveTo>
                  <a:pt x="195" y="397"/>
                </a:moveTo>
                <a:cubicBezTo>
                  <a:pt x="188" y="402"/>
                  <a:pt x="182" y="409"/>
                  <a:pt x="175" y="413"/>
                </a:cubicBezTo>
                <a:cubicBezTo>
                  <a:pt x="174" y="413"/>
                  <a:pt x="173" y="413"/>
                  <a:pt x="173" y="413"/>
                </a:cubicBezTo>
                <a:cubicBezTo>
                  <a:pt x="202" y="382"/>
                  <a:pt x="202" y="382"/>
                  <a:pt x="202" y="382"/>
                </a:cubicBezTo>
                <a:cubicBezTo>
                  <a:pt x="203" y="391"/>
                  <a:pt x="209" y="399"/>
                  <a:pt x="216" y="402"/>
                </a:cubicBezTo>
                <a:cubicBezTo>
                  <a:pt x="183" y="419"/>
                  <a:pt x="183" y="419"/>
                  <a:pt x="183" y="419"/>
                </a:cubicBezTo>
                <a:cubicBezTo>
                  <a:pt x="189" y="411"/>
                  <a:pt x="197" y="404"/>
                  <a:pt x="204" y="397"/>
                </a:cubicBezTo>
                <a:cubicBezTo>
                  <a:pt x="202" y="390"/>
                  <a:pt x="197" y="396"/>
                  <a:pt x="195" y="397"/>
                </a:cubicBezTo>
                <a:close/>
                <a:moveTo>
                  <a:pt x="234" y="343"/>
                </a:moveTo>
                <a:cubicBezTo>
                  <a:pt x="228" y="340"/>
                  <a:pt x="237" y="340"/>
                  <a:pt x="235" y="335"/>
                </a:cubicBezTo>
                <a:cubicBezTo>
                  <a:pt x="230" y="340"/>
                  <a:pt x="226" y="352"/>
                  <a:pt x="217" y="350"/>
                </a:cubicBezTo>
                <a:cubicBezTo>
                  <a:pt x="219" y="346"/>
                  <a:pt x="223" y="344"/>
                  <a:pt x="226" y="341"/>
                </a:cubicBezTo>
                <a:cubicBezTo>
                  <a:pt x="227" y="340"/>
                  <a:pt x="227" y="338"/>
                  <a:pt x="228" y="337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30" y="331"/>
                  <a:pt x="236" y="332"/>
                  <a:pt x="239" y="328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242" y="325"/>
                  <a:pt x="244" y="321"/>
                  <a:pt x="247" y="322"/>
                </a:cubicBezTo>
                <a:cubicBezTo>
                  <a:pt x="250" y="323"/>
                  <a:pt x="255" y="323"/>
                  <a:pt x="256" y="325"/>
                </a:cubicBezTo>
                <a:cubicBezTo>
                  <a:pt x="249" y="332"/>
                  <a:pt x="242" y="338"/>
                  <a:pt x="234" y="343"/>
                </a:cubicBezTo>
                <a:close/>
                <a:moveTo>
                  <a:pt x="213" y="330"/>
                </a:moveTo>
                <a:cubicBezTo>
                  <a:pt x="212" y="332"/>
                  <a:pt x="213" y="333"/>
                  <a:pt x="215" y="331"/>
                </a:cubicBezTo>
                <a:cubicBezTo>
                  <a:pt x="218" y="327"/>
                  <a:pt x="221" y="323"/>
                  <a:pt x="224" y="320"/>
                </a:cubicBezTo>
                <a:cubicBezTo>
                  <a:pt x="224" y="319"/>
                  <a:pt x="225" y="319"/>
                  <a:pt x="225" y="319"/>
                </a:cubicBezTo>
                <a:cubicBezTo>
                  <a:pt x="229" y="319"/>
                  <a:pt x="233" y="319"/>
                  <a:pt x="236" y="320"/>
                </a:cubicBezTo>
                <a:cubicBezTo>
                  <a:pt x="210" y="341"/>
                  <a:pt x="188" y="364"/>
                  <a:pt x="163" y="386"/>
                </a:cubicBezTo>
                <a:cubicBezTo>
                  <a:pt x="179" y="369"/>
                  <a:pt x="196" y="352"/>
                  <a:pt x="210" y="336"/>
                </a:cubicBezTo>
                <a:cubicBezTo>
                  <a:pt x="204" y="339"/>
                  <a:pt x="211" y="329"/>
                  <a:pt x="213" y="330"/>
                </a:cubicBezTo>
                <a:close/>
                <a:moveTo>
                  <a:pt x="256" y="319"/>
                </a:moveTo>
                <a:cubicBezTo>
                  <a:pt x="249" y="316"/>
                  <a:pt x="239" y="309"/>
                  <a:pt x="237" y="316"/>
                </a:cubicBezTo>
                <a:cubicBezTo>
                  <a:pt x="227" y="312"/>
                  <a:pt x="220" y="312"/>
                  <a:pt x="209" y="310"/>
                </a:cubicBezTo>
                <a:cubicBezTo>
                  <a:pt x="212" y="304"/>
                  <a:pt x="221" y="306"/>
                  <a:pt x="226" y="305"/>
                </a:cubicBezTo>
                <a:cubicBezTo>
                  <a:pt x="235" y="304"/>
                  <a:pt x="245" y="304"/>
                  <a:pt x="255" y="305"/>
                </a:cubicBezTo>
                <a:cubicBezTo>
                  <a:pt x="255" y="308"/>
                  <a:pt x="254" y="313"/>
                  <a:pt x="256" y="319"/>
                </a:cubicBezTo>
                <a:close/>
                <a:moveTo>
                  <a:pt x="240" y="166"/>
                </a:moveTo>
                <a:cubicBezTo>
                  <a:pt x="242" y="164"/>
                  <a:pt x="245" y="176"/>
                  <a:pt x="242" y="178"/>
                </a:cubicBezTo>
                <a:cubicBezTo>
                  <a:pt x="204" y="202"/>
                  <a:pt x="170" y="232"/>
                  <a:pt x="133" y="258"/>
                </a:cubicBezTo>
                <a:cubicBezTo>
                  <a:pt x="168" y="227"/>
                  <a:pt x="205" y="198"/>
                  <a:pt x="240" y="166"/>
                </a:cubicBezTo>
                <a:close/>
                <a:moveTo>
                  <a:pt x="235" y="161"/>
                </a:moveTo>
                <a:cubicBezTo>
                  <a:pt x="223" y="167"/>
                  <a:pt x="213" y="174"/>
                  <a:pt x="202" y="181"/>
                </a:cubicBezTo>
                <a:cubicBezTo>
                  <a:pt x="209" y="172"/>
                  <a:pt x="222" y="163"/>
                  <a:pt x="230" y="155"/>
                </a:cubicBezTo>
                <a:cubicBezTo>
                  <a:pt x="232" y="154"/>
                  <a:pt x="237" y="160"/>
                  <a:pt x="235" y="161"/>
                </a:cubicBezTo>
                <a:close/>
                <a:moveTo>
                  <a:pt x="222" y="200"/>
                </a:moveTo>
                <a:cubicBezTo>
                  <a:pt x="223" y="201"/>
                  <a:pt x="227" y="198"/>
                  <a:pt x="223" y="198"/>
                </a:cubicBezTo>
                <a:cubicBezTo>
                  <a:pt x="243" y="183"/>
                  <a:pt x="243" y="183"/>
                  <a:pt x="243" y="183"/>
                </a:cubicBezTo>
                <a:cubicBezTo>
                  <a:pt x="239" y="194"/>
                  <a:pt x="231" y="204"/>
                  <a:pt x="219" y="206"/>
                </a:cubicBezTo>
                <a:cubicBezTo>
                  <a:pt x="216" y="207"/>
                  <a:pt x="222" y="203"/>
                  <a:pt x="222" y="200"/>
                </a:cubicBezTo>
                <a:close/>
                <a:moveTo>
                  <a:pt x="163" y="150"/>
                </a:moveTo>
                <a:cubicBezTo>
                  <a:pt x="127" y="178"/>
                  <a:pt x="89" y="204"/>
                  <a:pt x="55" y="237"/>
                </a:cubicBezTo>
                <a:cubicBezTo>
                  <a:pt x="55" y="236"/>
                  <a:pt x="55" y="236"/>
                  <a:pt x="54" y="236"/>
                </a:cubicBezTo>
                <a:cubicBezTo>
                  <a:pt x="76" y="212"/>
                  <a:pt x="105" y="193"/>
                  <a:pt x="128" y="169"/>
                </a:cubicBezTo>
                <a:cubicBezTo>
                  <a:pt x="138" y="159"/>
                  <a:pt x="149" y="150"/>
                  <a:pt x="159" y="140"/>
                </a:cubicBezTo>
                <a:cubicBezTo>
                  <a:pt x="160" y="144"/>
                  <a:pt x="162" y="147"/>
                  <a:pt x="163" y="150"/>
                </a:cubicBezTo>
                <a:close/>
                <a:moveTo>
                  <a:pt x="39" y="246"/>
                </a:moveTo>
                <a:cubicBezTo>
                  <a:pt x="38" y="247"/>
                  <a:pt x="35" y="250"/>
                  <a:pt x="32" y="248"/>
                </a:cubicBezTo>
                <a:cubicBezTo>
                  <a:pt x="68" y="205"/>
                  <a:pt x="111" y="170"/>
                  <a:pt x="151" y="131"/>
                </a:cubicBezTo>
                <a:cubicBezTo>
                  <a:pt x="151" y="131"/>
                  <a:pt x="152" y="131"/>
                  <a:pt x="152" y="130"/>
                </a:cubicBezTo>
                <a:cubicBezTo>
                  <a:pt x="154" y="132"/>
                  <a:pt x="155" y="136"/>
                  <a:pt x="157" y="138"/>
                </a:cubicBezTo>
                <a:cubicBezTo>
                  <a:pt x="117" y="174"/>
                  <a:pt x="76" y="208"/>
                  <a:pt x="39" y="246"/>
                </a:cubicBezTo>
                <a:close/>
                <a:moveTo>
                  <a:pt x="42" y="252"/>
                </a:moveTo>
                <a:cubicBezTo>
                  <a:pt x="77" y="218"/>
                  <a:pt x="119" y="191"/>
                  <a:pt x="156" y="159"/>
                </a:cubicBezTo>
                <a:cubicBezTo>
                  <a:pt x="156" y="162"/>
                  <a:pt x="158" y="165"/>
                  <a:pt x="155" y="167"/>
                </a:cubicBezTo>
                <a:cubicBezTo>
                  <a:pt x="159" y="165"/>
                  <a:pt x="162" y="159"/>
                  <a:pt x="166" y="155"/>
                </a:cubicBezTo>
                <a:cubicBezTo>
                  <a:pt x="171" y="165"/>
                  <a:pt x="171" y="165"/>
                  <a:pt x="171" y="165"/>
                </a:cubicBezTo>
                <a:cubicBezTo>
                  <a:pt x="133" y="191"/>
                  <a:pt x="98" y="222"/>
                  <a:pt x="65" y="253"/>
                </a:cubicBezTo>
                <a:cubicBezTo>
                  <a:pt x="90" y="226"/>
                  <a:pt x="120" y="203"/>
                  <a:pt x="146" y="177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146" y="173"/>
                  <a:pt x="151" y="171"/>
                  <a:pt x="152" y="166"/>
                </a:cubicBezTo>
                <a:cubicBezTo>
                  <a:pt x="84" y="229"/>
                  <a:pt x="84" y="229"/>
                  <a:pt x="84" y="229"/>
                </a:cubicBezTo>
                <a:cubicBezTo>
                  <a:pt x="84" y="230"/>
                  <a:pt x="84" y="230"/>
                  <a:pt x="84" y="230"/>
                </a:cubicBezTo>
                <a:cubicBezTo>
                  <a:pt x="77" y="234"/>
                  <a:pt x="75" y="238"/>
                  <a:pt x="69" y="243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5" y="245"/>
                  <a:pt x="65" y="245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2" y="251"/>
                  <a:pt x="62" y="251"/>
                  <a:pt x="62" y="251"/>
                </a:cubicBezTo>
                <a:cubicBezTo>
                  <a:pt x="61" y="254"/>
                  <a:pt x="58" y="256"/>
                  <a:pt x="56" y="258"/>
                </a:cubicBezTo>
                <a:cubicBezTo>
                  <a:pt x="55" y="258"/>
                  <a:pt x="55" y="258"/>
                  <a:pt x="55" y="258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1" y="263"/>
                  <a:pt x="51" y="263"/>
                  <a:pt x="51" y="263"/>
                </a:cubicBezTo>
                <a:cubicBezTo>
                  <a:pt x="49" y="261"/>
                  <a:pt x="48" y="263"/>
                  <a:pt x="48" y="264"/>
                </a:cubicBezTo>
                <a:cubicBezTo>
                  <a:pt x="47" y="266"/>
                  <a:pt x="47" y="266"/>
                  <a:pt x="47" y="266"/>
                </a:cubicBezTo>
                <a:cubicBezTo>
                  <a:pt x="46" y="266"/>
                  <a:pt x="45" y="268"/>
                  <a:pt x="47" y="267"/>
                </a:cubicBezTo>
                <a:cubicBezTo>
                  <a:pt x="45" y="269"/>
                  <a:pt x="40" y="279"/>
                  <a:pt x="38" y="272"/>
                </a:cubicBezTo>
                <a:cubicBezTo>
                  <a:pt x="36" y="265"/>
                  <a:pt x="36" y="258"/>
                  <a:pt x="42" y="252"/>
                </a:cubicBezTo>
                <a:close/>
                <a:moveTo>
                  <a:pt x="41" y="284"/>
                </a:moveTo>
                <a:cubicBezTo>
                  <a:pt x="53" y="270"/>
                  <a:pt x="70" y="254"/>
                  <a:pt x="85" y="240"/>
                </a:cubicBezTo>
                <a:cubicBezTo>
                  <a:pt x="109" y="216"/>
                  <a:pt x="138" y="195"/>
                  <a:pt x="165" y="175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91"/>
                  <a:pt x="154" y="190"/>
                  <a:pt x="154" y="189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62" y="185"/>
                  <a:pt x="167" y="179"/>
                  <a:pt x="172" y="173"/>
                </a:cubicBezTo>
                <a:cubicBezTo>
                  <a:pt x="173" y="176"/>
                  <a:pt x="178" y="178"/>
                  <a:pt x="179" y="176"/>
                </a:cubicBezTo>
                <a:cubicBezTo>
                  <a:pt x="183" y="159"/>
                  <a:pt x="199" y="148"/>
                  <a:pt x="218" y="151"/>
                </a:cubicBezTo>
                <a:cubicBezTo>
                  <a:pt x="220" y="151"/>
                  <a:pt x="223" y="151"/>
                  <a:pt x="224" y="152"/>
                </a:cubicBezTo>
                <a:cubicBezTo>
                  <a:pt x="169" y="188"/>
                  <a:pt x="121" y="232"/>
                  <a:pt x="71" y="274"/>
                </a:cubicBezTo>
                <a:cubicBezTo>
                  <a:pt x="75" y="268"/>
                  <a:pt x="81" y="264"/>
                  <a:pt x="83" y="259"/>
                </a:cubicBezTo>
                <a:cubicBezTo>
                  <a:pt x="84" y="258"/>
                  <a:pt x="84" y="258"/>
                  <a:pt x="84" y="258"/>
                </a:cubicBezTo>
                <a:cubicBezTo>
                  <a:pt x="85" y="257"/>
                  <a:pt x="85" y="257"/>
                  <a:pt x="85" y="257"/>
                </a:cubicBezTo>
                <a:cubicBezTo>
                  <a:pt x="85" y="256"/>
                  <a:pt x="85" y="256"/>
                  <a:pt x="85" y="256"/>
                </a:cubicBezTo>
                <a:cubicBezTo>
                  <a:pt x="86" y="255"/>
                  <a:pt x="86" y="255"/>
                  <a:pt x="86" y="255"/>
                </a:cubicBezTo>
                <a:cubicBezTo>
                  <a:pt x="88" y="248"/>
                  <a:pt x="83" y="256"/>
                  <a:pt x="83" y="254"/>
                </a:cubicBezTo>
                <a:cubicBezTo>
                  <a:pt x="80" y="259"/>
                  <a:pt x="75" y="262"/>
                  <a:pt x="72" y="266"/>
                </a:cubicBezTo>
                <a:cubicBezTo>
                  <a:pt x="64" y="275"/>
                  <a:pt x="53" y="282"/>
                  <a:pt x="48" y="293"/>
                </a:cubicBezTo>
                <a:cubicBezTo>
                  <a:pt x="47" y="294"/>
                  <a:pt x="48" y="298"/>
                  <a:pt x="51" y="296"/>
                </a:cubicBezTo>
                <a:cubicBezTo>
                  <a:pt x="103" y="252"/>
                  <a:pt x="154" y="207"/>
                  <a:pt x="208" y="166"/>
                </a:cubicBezTo>
                <a:cubicBezTo>
                  <a:pt x="209" y="166"/>
                  <a:pt x="211" y="166"/>
                  <a:pt x="212" y="166"/>
                </a:cubicBezTo>
                <a:cubicBezTo>
                  <a:pt x="159" y="214"/>
                  <a:pt x="99" y="254"/>
                  <a:pt x="51" y="306"/>
                </a:cubicBezTo>
                <a:cubicBezTo>
                  <a:pt x="50" y="307"/>
                  <a:pt x="50" y="309"/>
                  <a:pt x="49" y="309"/>
                </a:cubicBezTo>
                <a:cubicBezTo>
                  <a:pt x="46" y="302"/>
                  <a:pt x="36" y="289"/>
                  <a:pt x="41" y="284"/>
                </a:cubicBezTo>
                <a:close/>
                <a:moveTo>
                  <a:pt x="128" y="241"/>
                </a:moveTo>
                <a:cubicBezTo>
                  <a:pt x="127" y="244"/>
                  <a:pt x="124" y="246"/>
                  <a:pt x="122" y="246"/>
                </a:cubicBezTo>
                <a:cubicBezTo>
                  <a:pt x="123" y="244"/>
                  <a:pt x="125" y="242"/>
                  <a:pt x="128" y="241"/>
                </a:cubicBezTo>
                <a:close/>
                <a:moveTo>
                  <a:pt x="104" y="262"/>
                </a:move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8" y="257"/>
                  <a:pt x="112" y="253"/>
                  <a:pt x="117" y="251"/>
                </a:cubicBezTo>
                <a:cubicBezTo>
                  <a:pt x="112" y="255"/>
                  <a:pt x="109" y="260"/>
                  <a:pt x="104" y="263"/>
                </a:cubicBezTo>
                <a:cubicBezTo>
                  <a:pt x="101" y="267"/>
                  <a:pt x="96" y="270"/>
                  <a:pt x="92" y="272"/>
                </a:cubicBezTo>
                <a:cubicBezTo>
                  <a:pt x="95" y="268"/>
                  <a:pt x="100" y="265"/>
                  <a:pt x="104" y="263"/>
                </a:cubicBezTo>
                <a:cubicBezTo>
                  <a:pt x="104" y="262"/>
                  <a:pt x="104" y="262"/>
                  <a:pt x="104" y="262"/>
                </a:cubicBezTo>
                <a:cubicBezTo>
                  <a:pt x="104" y="262"/>
                  <a:pt x="104" y="262"/>
                  <a:pt x="104" y="262"/>
                </a:cubicBezTo>
                <a:close/>
                <a:moveTo>
                  <a:pt x="53" y="312"/>
                </a:moveTo>
                <a:cubicBezTo>
                  <a:pt x="106" y="268"/>
                  <a:pt x="155" y="221"/>
                  <a:pt x="211" y="181"/>
                </a:cubicBezTo>
                <a:cubicBezTo>
                  <a:pt x="216" y="177"/>
                  <a:pt x="220" y="172"/>
                  <a:pt x="227" y="170"/>
                </a:cubicBezTo>
                <a:cubicBezTo>
                  <a:pt x="201" y="192"/>
                  <a:pt x="175" y="218"/>
                  <a:pt x="147" y="239"/>
                </a:cubicBezTo>
                <a:cubicBezTo>
                  <a:pt x="147" y="245"/>
                  <a:pt x="139" y="243"/>
                  <a:pt x="136" y="249"/>
                </a:cubicBezTo>
                <a:cubicBezTo>
                  <a:pt x="120" y="262"/>
                  <a:pt x="103" y="275"/>
                  <a:pt x="89" y="290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79" y="297"/>
                  <a:pt x="72" y="308"/>
                  <a:pt x="65" y="316"/>
                </a:cubicBezTo>
                <a:cubicBezTo>
                  <a:pt x="63" y="316"/>
                  <a:pt x="63" y="316"/>
                  <a:pt x="63" y="316"/>
                </a:cubicBezTo>
                <a:cubicBezTo>
                  <a:pt x="63" y="317"/>
                  <a:pt x="63" y="317"/>
                  <a:pt x="63" y="317"/>
                </a:cubicBezTo>
                <a:cubicBezTo>
                  <a:pt x="60" y="318"/>
                  <a:pt x="60" y="321"/>
                  <a:pt x="57" y="322"/>
                </a:cubicBezTo>
                <a:cubicBezTo>
                  <a:pt x="55" y="320"/>
                  <a:pt x="49" y="316"/>
                  <a:pt x="53" y="312"/>
                </a:cubicBezTo>
                <a:close/>
                <a:moveTo>
                  <a:pt x="60" y="328"/>
                </a:moveTo>
                <a:cubicBezTo>
                  <a:pt x="108" y="282"/>
                  <a:pt x="164" y="240"/>
                  <a:pt x="218" y="200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29" y="275"/>
                  <a:pt x="129" y="275"/>
                  <a:pt x="129" y="275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5" y="278"/>
                  <a:pt x="125" y="281"/>
                  <a:pt x="122" y="282"/>
                </a:cubicBezTo>
                <a:cubicBezTo>
                  <a:pt x="120" y="280"/>
                  <a:pt x="119" y="282"/>
                  <a:pt x="118" y="284"/>
                </a:cubicBezTo>
                <a:cubicBezTo>
                  <a:pt x="117" y="285"/>
                  <a:pt x="117" y="285"/>
                  <a:pt x="117" y="285"/>
                </a:cubicBezTo>
                <a:cubicBezTo>
                  <a:pt x="116" y="286"/>
                  <a:pt x="116" y="286"/>
                  <a:pt x="116" y="286"/>
                </a:cubicBezTo>
                <a:cubicBezTo>
                  <a:pt x="116" y="287"/>
                  <a:pt x="116" y="287"/>
                  <a:pt x="116" y="287"/>
                </a:cubicBezTo>
                <a:cubicBezTo>
                  <a:pt x="104" y="294"/>
                  <a:pt x="96" y="306"/>
                  <a:pt x="86" y="316"/>
                </a:cubicBezTo>
                <a:cubicBezTo>
                  <a:pt x="84" y="316"/>
                  <a:pt x="84" y="316"/>
                  <a:pt x="84" y="316"/>
                </a:cubicBezTo>
                <a:cubicBezTo>
                  <a:pt x="77" y="325"/>
                  <a:pt x="72" y="332"/>
                  <a:pt x="63" y="338"/>
                </a:cubicBezTo>
                <a:cubicBezTo>
                  <a:pt x="60" y="335"/>
                  <a:pt x="58" y="329"/>
                  <a:pt x="60" y="328"/>
                </a:cubicBezTo>
                <a:close/>
                <a:moveTo>
                  <a:pt x="185" y="247"/>
                </a:moveTo>
                <a:cubicBezTo>
                  <a:pt x="187" y="243"/>
                  <a:pt x="191" y="239"/>
                  <a:pt x="196" y="237"/>
                </a:cubicBezTo>
                <a:cubicBezTo>
                  <a:pt x="195" y="238"/>
                  <a:pt x="198" y="241"/>
                  <a:pt x="200" y="235"/>
                </a:cubicBezTo>
                <a:cubicBezTo>
                  <a:pt x="205" y="243"/>
                  <a:pt x="201" y="254"/>
                  <a:pt x="194" y="259"/>
                </a:cubicBezTo>
                <a:cubicBezTo>
                  <a:pt x="168" y="276"/>
                  <a:pt x="144" y="295"/>
                  <a:pt x="119" y="314"/>
                </a:cubicBezTo>
                <a:cubicBezTo>
                  <a:pt x="141" y="290"/>
                  <a:pt x="167" y="267"/>
                  <a:pt x="191" y="245"/>
                </a:cubicBezTo>
                <a:cubicBezTo>
                  <a:pt x="188" y="245"/>
                  <a:pt x="188" y="247"/>
                  <a:pt x="185" y="247"/>
                </a:cubicBezTo>
                <a:close/>
                <a:moveTo>
                  <a:pt x="103" y="304"/>
                </a:moveTo>
                <a:cubicBezTo>
                  <a:pt x="134" y="274"/>
                  <a:pt x="169" y="247"/>
                  <a:pt x="202" y="220"/>
                </a:cubicBezTo>
                <a:cubicBezTo>
                  <a:pt x="203" y="224"/>
                  <a:pt x="203" y="228"/>
                  <a:pt x="199" y="230"/>
                </a:cubicBezTo>
                <a:cubicBezTo>
                  <a:pt x="165" y="253"/>
                  <a:pt x="134" y="278"/>
                  <a:pt x="103" y="304"/>
                </a:cubicBezTo>
                <a:close/>
                <a:moveTo>
                  <a:pt x="200" y="314"/>
                </a:moveTo>
                <a:cubicBezTo>
                  <a:pt x="131" y="374"/>
                  <a:pt x="131" y="374"/>
                  <a:pt x="131" y="374"/>
                </a:cubicBezTo>
                <a:cubicBezTo>
                  <a:pt x="130" y="375"/>
                  <a:pt x="130" y="375"/>
                  <a:pt x="130" y="375"/>
                </a:cubicBezTo>
                <a:cubicBezTo>
                  <a:pt x="120" y="383"/>
                  <a:pt x="120" y="383"/>
                  <a:pt x="120" y="383"/>
                </a:cubicBezTo>
                <a:cubicBezTo>
                  <a:pt x="148" y="356"/>
                  <a:pt x="173" y="322"/>
                  <a:pt x="201" y="295"/>
                </a:cubicBezTo>
                <a:cubicBezTo>
                  <a:pt x="201" y="298"/>
                  <a:pt x="206" y="308"/>
                  <a:pt x="200" y="314"/>
                </a:cubicBezTo>
                <a:close/>
                <a:moveTo>
                  <a:pt x="178" y="250"/>
                </a:moveTo>
                <a:cubicBezTo>
                  <a:pt x="180" y="251"/>
                  <a:pt x="179" y="253"/>
                  <a:pt x="178" y="252"/>
                </a:cubicBezTo>
                <a:cubicBezTo>
                  <a:pt x="140" y="282"/>
                  <a:pt x="108" y="318"/>
                  <a:pt x="76" y="352"/>
                </a:cubicBezTo>
                <a:cubicBezTo>
                  <a:pt x="71" y="350"/>
                  <a:pt x="69" y="346"/>
                  <a:pt x="68" y="342"/>
                </a:cubicBezTo>
                <a:cubicBezTo>
                  <a:pt x="102" y="309"/>
                  <a:pt x="140" y="279"/>
                  <a:pt x="178" y="250"/>
                </a:cubicBezTo>
                <a:close/>
                <a:moveTo>
                  <a:pt x="114" y="394"/>
                </a:moveTo>
                <a:cubicBezTo>
                  <a:pt x="157" y="357"/>
                  <a:pt x="157" y="357"/>
                  <a:pt x="157" y="357"/>
                </a:cubicBezTo>
                <a:cubicBezTo>
                  <a:pt x="122" y="398"/>
                  <a:pt x="122" y="398"/>
                  <a:pt x="122" y="398"/>
                </a:cubicBezTo>
                <a:cubicBezTo>
                  <a:pt x="118" y="402"/>
                  <a:pt x="112" y="396"/>
                  <a:pt x="114" y="394"/>
                </a:cubicBezTo>
                <a:close/>
                <a:moveTo>
                  <a:pt x="137" y="388"/>
                </a:moveTo>
                <a:cubicBezTo>
                  <a:pt x="158" y="363"/>
                  <a:pt x="181" y="338"/>
                  <a:pt x="205" y="315"/>
                </a:cubicBezTo>
                <a:cubicBezTo>
                  <a:pt x="209" y="317"/>
                  <a:pt x="214" y="318"/>
                  <a:pt x="218" y="318"/>
                </a:cubicBezTo>
                <a:cubicBezTo>
                  <a:pt x="190" y="336"/>
                  <a:pt x="167" y="357"/>
                  <a:pt x="146" y="382"/>
                </a:cubicBezTo>
                <a:cubicBezTo>
                  <a:pt x="146" y="382"/>
                  <a:pt x="145" y="383"/>
                  <a:pt x="145" y="383"/>
                </a:cubicBezTo>
                <a:cubicBezTo>
                  <a:pt x="145" y="383"/>
                  <a:pt x="146" y="383"/>
                  <a:pt x="146" y="383"/>
                </a:cubicBezTo>
                <a:cubicBezTo>
                  <a:pt x="175" y="357"/>
                  <a:pt x="175" y="357"/>
                  <a:pt x="175" y="357"/>
                </a:cubicBezTo>
                <a:cubicBezTo>
                  <a:pt x="175" y="356"/>
                  <a:pt x="175" y="356"/>
                  <a:pt x="175" y="356"/>
                </a:cubicBezTo>
                <a:cubicBezTo>
                  <a:pt x="175" y="354"/>
                  <a:pt x="177" y="353"/>
                  <a:pt x="179" y="353"/>
                </a:cubicBezTo>
                <a:cubicBezTo>
                  <a:pt x="179" y="354"/>
                  <a:pt x="179" y="354"/>
                  <a:pt x="179" y="354"/>
                </a:cubicBezTo>
                <a:cubicBezTo>
                  <a:pt x="180" y="353"/>
                  <a:pt x="180" y="353"/>
                  <a:pt x="180" y="353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82" y="351"/>
                  <a:pt x="182" y="351"/>
                  <a:pt x="182" y="351"/>
                </a:cubicBezTo>
                <a:cubicBezTo>
                  <a:pt x="183" y="351"/>
                  <a:pt x="183" y="350"/>
                  <a:pt x="181" y="350"/>
                </a:cubicBezTo>
                <a:cubicBezTo>
                  <a:pt x="189" y="348"/>
                  <a:pt x="189" y="340"/>
                  <a:pt x="195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6"/>
                  <a:pt x="197" y="336"/>
                  <a:pt x="197" y="336"/>
                </a:cubicBezTo>
                <a:cubicBezTo>
                  <a:pt x="199" y="335"/>
                  <a:pt x="199" y="335"/>
                  <a:pt x="199" y="335"/>
                </a:cubicBezTo>
                <a:cubicBezTo>
                  <a:pt x="200" y="334"/>
                  <a:pt x="200" y="334"/>
                  <a:pt x="200" y="334"/>
                </a:cubicBezTo>
                <a:cubicBezTo>
                  <a:pt x="201" y="334"/>
                  <a:pt x="202" y="334"/>
                  <a:pt x="203" y="332"/>
                </a:cubicBezTo>
                <a:cubicBezTo>
                  <a:pt x="204" y="333"/>
                  <a:pt x="207" y="330"/>
                  <a:pt x="204" y="331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11" y="329"/>
                  <a:pt x="211" y="329"/>
                  <a:pt x="211" y="329"/>
                </a:cubicBezTo>
                <a:cubicBezTo>
                  <a:pt x="186" y="356"/>
                  <a:pt x="159" y="381"/>
                  <a:pt x="136" y="409"/>
                </a:cubicBezTo>
                <a:cubicBezTo>
                  <a:pt x="131" y="408"/>
                  <a:pt x="127" y="405"/>
                  <a:pt x="124" y="402"/>
                </a:cubicBezTo>
                <a:cubicBezTo>
                  <a:pt x="133" y="398"/>
                  <a:pt x="131" y="392"/>
                  <a:pt x="137" y="388"/>
                </a:cubicBezTo>
                <a:close/>
                <a:moveTo>
                  <a:pt x="141" y="410"/>
                </a:moveTo>
                <a:cubicBezTo>
                  <a:pt x="149" y="405"/>
                  <a:pt x="158" y="396"/>
                  <a:pt x="164" y="390"/>
                </a:cubicBezTo>
                <a:cubicBezTo>
                  <a:pt x="166" y="390"/>
                  <a:pt x="166" y="390"/>
                  <a:pt x="166" y="390"/>
                </a:cubicBezTo>
                <a:cubicBezTo>
                  <a:pt x="185" y="372"/>
                  <a:pt x="202" y="356"/>
                  <a:pt x="219" y="339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6" y="415"/>
                  <a:pt x="136" y="414"/>
                  <a:pt x="141" y="410"/>
                </a:cubicBezTo>
                <a:close/>
                <a:moveTo>
                  <a:pt x="154" y="417"/>
                </a:moveTo>
                <a:cubicBezTo>
                  <a:pt x="202" y="365"/>
                  <a:pt x="202" y="365"/>
                  <a:pt x="202" y="365"/>
                </a:cubicBezTo>
                <a:cubicBezTo>
                  <a:pt x="204" y="369"/>
                  <a:pt x="196" y="382"/>
                  <a:pt x="193" y="386"/>
                </a:cubicBezTo>
                <a:cubicBezTo>
                  <a:pt x="181" y="398"/>
                  <a:pt x="170" y="410"/>
                  <a:pt x="158" y="421"/>
                </a:cubicBezTo>
                <a:cubicBezTo>
                  <a:pt x="155" y="422"/>
                  <a:pt x="153" y="418"/>
                  <a:pt x="154" y="417"/>
                </a:cubicBezTo>
                <a:close/>
                <a:moveTo>
                  <a:pt x="157" y="430"/>
                </a:moveTo>
                <a:cubicBezTo>
                  <a:pt x="157" y="430"/>
                  <a:pt x="157" y="430"/>
                  <a:pt x="157" y="430"/>
                </a:cubicBezTo>
                <a:cubicBezTo>
                  <a:pt x="160" y="428"/>
                  <a:pt x="163" y="431"/>
                  <a:pt x="164" y="433"/>
                </a:cubicBezTo>
                <a:cubicBezTo>
                  <a:pt x="161" y="434"/>
                  <a:pt x="158" y="432"/>
                  <a:pt x="157" y="430"/>
                </a:cubicBezTo>
                <a:close/>
                <a:moveTo>
                  <a:pt x="164" y="425"/>
                </a:moveTo>
                <a:cubicBezTo>
                  <a:pt x="171" y="419"/>
                  <a:pt x="179" y="414"/>
                  <a:pt x="186" y="409"/>
                </a:cubicBezTo>
                <a:cubicBezTo>
                  <a:pt x="182" y="414"/>
                  <a:pt x="179" y="419"/>
                  <a:pt x="173" y="422"/>
                </a:cubicBezTo>
                <a:cubicBezTo>
                  <a:pt x="171" y="424"/>
                  <a:pt x="168" y="429"/>
                  <a:pt x="164" y="425"/>
                </a:cubicBezTo>
                <a:close/>
                <a:moveTo>
                  <a:pt x="175" y="429"/>
                </a:moveTo>
                <a:cubicBezTo>
                  <a:pt x="206" y="411"/>
                  <a:pt x="206" y="411"/>
                  <a:pt x="206" y="411"/>
                </a:cubicBezTo>
                <a:cubicBezTo>
                  <a:pt x="186" y="433"/>
                  <a:pt x="186" y="433"/>
                  <a:pt x="186" y="433"/>
                </a:cubicBezTo>
                <a:cubicBezTo>
                  <a:pt x="185" y="435"/>
                  <a:pt x="178" y="432"/>
                  <a:pt x="175" y="429"/>
                </a:cubicBezTo>
                <a:close/>
                <a:moveTo>
                  <a:pt x="219" y="406"/>
                </a:moveTo>
                <a:cubicBezTo>
                  <a:pt x="219" y="406"/>
                  <a:pt x="220" y="405"/>
                  <a:pt x="222" y="405"/>
                </a:cubicBezTo>
                <a:cubicBezTo>
                  <a:pt x="224" y="404"/>
                  <a:pt x="226" y="407"/>
                  <a:pt x="230" y="407"/>
                </a:cubicBezTo>
                <a:cubicBezTo>
                  <a:pt x="218" y="415"/>
                  <a:pt x="204" y="423"/>
                  <a:pt x="194" y="433"/>
                </a:cubicBezTo>
                <a:cubicBezTo>
                  <a:pt x="200" y="424"/>
                  <a:pt x="211" y="414"/>
                  <a:pt x="219" y="406"/>
                </a:cubicBezTo>
                <a:close/>
                <a:moveTo>
                  <a:pt x="213" y="440"/>
                </a:moveTo>
                <a:cubicBezTo>
                  <a:pt x="207" y="439"/>
                  <a:pt x="199" y="439"/>
                  <a:pt x="194" y="437"/>
                </a:cubicBezTo>
                <a:cubicBezTo>
                  <a:pt x="204" y="430"/>
                  <a:pt x="215" y="420"/>
                  <a:pt x="225" y="415"/>
                </a:cubicBezTo>
                <a:cubicBezTo>
                  <a:pt x="222" y="422"/>
                  <a:pt x="222" y="422"/>
                  <a:pt x="222" y="422"/>
                </a:cubicBezTo>
                <a:cubicBezTo>
                  <a:pt x="230" y="414"/>
                  <a:pt x="241" y="404"/>
                  <a:pt x="254" y="401"/>
                </a:cubicBezTo>
                <a:cubicBezTo>
                  <a:pt x="412" y="287"/>
                  <a:pt x="412" y="287"/>
                  <a:pt x="412" y="287"/>
                </a:cubicBezTo>
                <a:cubicBezTo>
                  <a:pt x="351" y="339"/>
                  <a:pt x="282" y="386"/>
                  <a:pt x="220" y="437"/>
                </a:cubicBezTo>
                <a:cubicBezTo>
                  <a:pt x="218" y="438"/>
                  <a:pt x="216" y="441"/>
                  <a:pt x="213" y="440"/>
                </a:cubicBezTo>
                <a:close/>
                <a:moveTo>
                  <a:pt x="445" y="240"/>
                </a:moveTo>
                <a:cubicBezTo>
                  <a:pt x="442" y="242"/>
                  <a:pt x="442" y="240"/>
                  <a:pt x="443" y="239"/>
                </a:cubicBezTo>
                <a:cubicBezTo>
                  <a:pt x="450" y="235"/>
                  <a:pt x="455" y="231"/>
                  <a:pt x="462" y="229"/>
                </a:cubicBezTo>
                <a:cubicBezTo>
                  <a:pt x="460" y="250"/>
                  <a:pt x="442" y="255"/>
                  <a:pt x="430" y="266"/>
                </a:cubicBezTo>
                <a:cubicBezTo>
                  <a:pt x="391" y="298"/>
                  <a:pt x="350" y="327"/>
                  <a:pt x="308" y="356"/>
                </a:cubicBezTo>
                <a:cubicBezTo>
                  <a:pt x="308" y="356"/>
                  <a:pt x="307" y="356"/>
                  <a:pt x="306" y="356"/>
                </a:cubicBezTo>
                <a:cubicBezTo>
                  <a:pt x="301" y="360"/>
                  <a:pt x="301" y="360"/>
                  <a:pt x="301" y="360"/>
                </a:cubicBezTo>
                <a:cubicBezTo>
                  <a:pt x="302" y="358"/>
                  <a:pt x="304" y="357"/>
                  <a:pt x="306" y="356"/>
                </a:cubicBezTo>
                <a:cubicBezTo>
                  <a:pt x="322" y="345"/>
                  <a:pt x="337" y="331"/>
                  <a:pt x="352" y="318"/>
                </a:cubicBezTo>
                <a:cubicBezTo>
                  <a:pt x="353" y="318"/>
                  <a:pt x="353" y="318"/>
                  <a:pt x="353" y="318"/>
                </a:cubicBezTo>
                <a:cubicBezTo>
                  <a:pt x="354" y="318"/>
                  <a:pt x="354" y="318"/>
                  <a:pt x="354" y="318"/>
                </a:cubicBezTo>
                <a:cubicBezTo>
                  <a:pt x="385" y="294"/>
                  <a:pt x="416" y="268"/>
                  <a:pt x="445" y="242"/>
                </a:cubicBezTo>
                <a:cubicBezTo>
                  <a:pt x="445" y="241"/>
                  <a:pt x="445" y="241"/>
                  <a:pt x="445" y="240"/>
                </a:cubicBezTo>
                <a:close/>
                <a:moveTo>
                  <a:pt x="416" y="314"/>
                </a:moveTo>
                <a:cubicBezTo>
                  <a:pt x="427" y="307"/>
                  <a:pt x="438" y="302"/>
                  <a:pt x="446" y="292"/>
                </a:cubicBezTo>
                <a:cubicBezTo>
                  <a:pt x="447" y="290"/>
                  <a:pt x="441" y="292"/>
                  <a:pt x="439" y="293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41" y="284"/>
                  <a:pt x="441" y="284"/>
                  <a:pt x="441" y="284"/>
                </a:cubicBezTo>
                <a:cubicBezTo>
                  <a:pt x="436" y="286"/>
                  <a:pt x="434" y="284"/>
                  <a:pt x="436" y="283"/>
                </a:cubicBezTo>
                <a:cubicBezTo>
                  <a:pt x="442" y="278"/>
                  <a:pt x="450" y="278"/>
                  <a:pt x="455" y="271"/>
                </a:cubicBezTo>
                <a:cubicBezTo>
                  <a:pt x="450" y="289"/>
                  <a:pt x="444" y="305"/>
                  <a:pt x="436" y="319"/>
                </a:cubicBezTo>
                <a:cubicBezTo>
                  <a:pt x="407" y="334"/>
                  <a:pt x="382" y="357"/>
                  <a:pt x="354" y="374"/>
                </a:cubicBezTo>
                <a:cubicBezTo>
                  <a:pt x="378" y="354"/>
                  <a:pt x="402" y="333"/>
                  <a:pt x="425" y="311"/>
                </a:cubicBezTo>
                <a:cubicBezTo>
                  <a:pt x="422" y="312"/>
                  <a:pt x="419" y="314"/>
                  <a:pt x="416" y="314"/>
                </a:cubicBezTo>
                <a:close/>
                <a:moveTo>
                  <a:pt x="454" y="265"/>
                </a:moveTo>
                <a:cubicBezTo>
                  <a:pt x="431" y="280"/>
                  <a:pt x="411" y="297"/>
                  <a:pt x="389" y="313"/>
                </a:cubicBezTo>
                <a:cubicBezTo>
                  <a:pt x="448" y="262"/>
                  <a:pt x="448" y="262"/>
                  <a:pt x="448" y="262"/>
                </a:cubicBezTo>
                <a:cubicBezTo>
                  <a:pt x="445" y="262"/>
                  <a:pt x="445" y="262"/>
                  <a:pt x="445" y="262"/>
                </a:cubicBezTo>
                <a:cubicBezTo>
                  <a:pt x="447" y="259"/>
                  <a:pt x="450" y="256"/>
                  <a:pt x="454" y="255"/>
                </a:cubicBezTo>
                <a:cubicBezTo>
                  <a:pt x="454" y="255"/>
                  <a:pt x="455" y="256"/>
                  <a:pt x="456" y="255"/>
                </a:cubicBezTo>
                <a:cubicBezTo>
                  <a:pt x="458" y="254"/>
                  <a:pt x="458" y="263"/>
                  <a:pt x="454" y="265"/>
                </a:cubicBezTo>
                <a:close/>
                <a:moveTo>
                  <a:pt x="427" y="251"/>
                </a:moveTo>
                <a:cubicBezTo>
                  <a:pt x="389" y="285"/>
                  <a:pt x="349" y="317"/>
                  <a:pt x="308" y="349"/>
                </a:cubicBezTo>
                <a:cubicBezTo>
                  <a:pt x="307" y="350"/>
                  <a:pt x="307" y="350"/>
                  <a:pt x="307" y="350"/>
                </a:cubicBezTo>
                <a:cubicBezTo>
                  <a:pt x="306" y="351"/>
                  <a:pt x="306" y="351"/>
                  <a:pt x="306" y="351"/>
                </a:cubicBezTo>
                <a:cubicBezTo>
                  <a:pt x="292" y="363"/>
                  <a:pt x="277" y="374"/>
                  <a:pt x="263" y="386"/>
                </a:cubicBezTo>
                <a:cubicBezTo>
                  <a:pt x="264" y="381"/>
                  <a:pt x="263" y="373"/>
                  <a:pt x="265" y="371"/>
                </a:cubicBezTo>
                <a:cubicBezTo>
                  <a:pt x="316" y="328"/>
                  <a:pt x="375" y="292"/>
                  <a:pt x="428" y="250"/>
                </a:cubicBezTo>
                <a:cubicBezTo>
                  <a:pt x="428" y="250"/>
                  <a:pt x="428" y="251"/>
                  <a:pt x="427" y="251"/>
                </a:cubicBezTo>
                <a:close/>
                <a:moveTo>
                  <a:pt x="300" y="361"/>
                </a:moveTo>
                <a:cubicBezTo>
                  <a:pt x="298" y="364"/>
                  <a:pt x="295" y="365"/>
                  <a:pt x="293" y="366"/>
                </a:cubicBezTo>
                <a:cubicBezTo>
                  <a:pt x="294" y="363"/>
                  <a:pt x="297" y="363"/>
                  <a:pt x="300" y="361"/>
                </a:cubicBezTo>
                <a:close/>
                <a:moveTo>
                  <a:pt x="266" y="361"/>
                </a:moveTo>
                <a:cubicBezTo>
                  <a:pt x="302" y="326"/>
                  <a:pt x="343" y="295"/>
                  <a:pt x="385" y="266"/>
                </a:cubicBezTo>
                <a:cubicBezTo>
                  <a:pt x="346" y="297"/>
                  <a:pt x="305" y="330"/>
                  <a:pt x="267" y="366"/>
                </a:cubicBezTo>
                <a:cubicBezTo>
                  <a:pt x="265" y="368"/>
                  <a:pt x="263" y="363"/>
                  <a:pt x="266" y="361"/>
                </a:cubicBezTo>
                <a:close/>
                <a:moveTo>
                  <a:pt x="261" y="357"/>
                </a:moveTo>
                <a:cubicBezTo>
                  <a:pt x="264" y="354"/>
                  <a:pt x="267" y="348"/>
                  <a:pt x="273" y="347"/>
                </a:cubicBezTo>
                <a:cubicBezTo>
                  <a:pt x="269" y="351"/>
                  <a:pt x="265" y="356"/>
                  <a:pt x="261" y="357"/>
                </a:cubicBezTo>
                <a:close/>
                <a:moveTo>
                  <a:pt x="235" y="442"/>
                </a:moveTo>
                <a:cubicBezTo>
                  <a:pt x="234" y="443"/>
                  <a:pt x="226" y="441"/>
                  <a:pt x="222" y="441"/>
                </a:cubicBezTo>
                <a:cubicBezTo>
                  <a:pt x="283" y="388"/>
                  <a:pt x="354" y="348"/>
                  <a:pt x="417" y="298"/>
                </a:cubicBezTo>
                <a:cubicBezTo>
                  <a:pt x="418" y="296"/>
                  <a:pt x="420" y="293"/>
                  <a:pt x="423" y="292"/>
                </a:cubicBezTo>
                <a:cubicBezTo>
                  <a:pt x="422" y="294"/>
                  <a:pt x="420" y="297"/>
                  <a:pt x="417" y="298"/>
                </a:cubicBezTo>
                <a:cubicBezTo>
                  <a:pt x="416" y="298"/>
                  <a:pt x="416" y="300"/>
                  <a:pt x="416" y="300"/>
                </a:cubicBezTo>
                <a:cubicBezTo>
                  <a:pt x="356" y="347"/>
                  <a:pt x="356" y="347"/>
                  <a:pt x="356" y="347"/>
                </a:cubicBezTo>
                <a:cubicBezTo>
                  <a:pt x="316" y="379"/>
                  <a:pt x="269" y="404"/>
                  <a:pt x="235" y="442"/>
                </a:cubicBezTo>
                <a:close/>
                <a:moveTo>
                  <a:pt x="242" y="444"/>
                </a:moveTo>
                <a:cubicBezTo>
                  <a:pt x="248" y="436"/>
                  <a:pt x="254" y="432"/>
                  <a:pt x="259" y="427"/>
                </a:cubicBezTo>
                <a:cubicBezTo>
                  <a:pt x="309" y="388"/>
                  <a:pt x="362" y="350"/>
                  <a:pt x="415" y="314"/>
                </a:cubicBezTo>
                <a:cubicBezTo>
                  <a:pt x="377" y="351"/>
                  <a:pt x="333" y="385"/>
                  <a:pt x="290" y="417"/>
                </a:cubicBezTo>
                <a:cubicBezTo>
                  <a:pt x="276" y="427"/>
                  <a:pt x="265" y="441"/>
                  <a:pt x="242" y="444"/>
                </a:cubicBezTo>
                <a:close/>
                <a:moveTo>
                  <a:pt x="411" y="345"/>
                </a:moveTo>
                <a:cubicBezTo>
                  <a:pt x="413" y="342"/>
                  <a:pt x="413" y="342"/>
                  <a:pt x="413" y="342"/>
                </a:cubicBezTo>
                <a:cubicBezTo>
                  <a:pt x="380" y="366"/>
                  <a:pt x="349" y="392"/>
                  <a:pt x="318" y="418"/>
                </a:cubicBezTo>
                <a:cubicBezTo>
                  <a:pt x="318" y="418"/>
                  <a:pt x="318" y="419"/>
                  <a:pt x="317" y="418"/>
                </a:cubicBezTo>
                <a:cubicBezTo>
                  <a:pt x="307" y="431"/>
                  <a:pt x="289" y="441"/>
                  <a:pt x="267" y="440"/>
                </a:cubicBezTo>
                <a:cubicBezTo>
                  <a:pt x="320" y="402"/>
                  <a:pt x="375" y="366"/>
                  <a:pt x="427" y="328"/>
                </a:cubicBezTo>
                <a:cubicBezTo>
                  <a:pt x="425" y="332"/>
                  <a:pt x="422" y="333"/>
                  <a:pt x="418" y="336"/>
                </a:cubicBezTo>
                <a:cubicBezTo>
                  <a:pt x="423" y="338"/>
                  <a:pt x="427" y="334"/>
                  <a:pt x="432" y="331"/>
                </a:cubicBezTo>
                <a:cubicBezTo>
                  <a:pt x="411" y="370"/>
                  <a:pt x="371" y="387"/>
                  <a:pt x="339" y="411"/>
                </a:cubicBezTo>
                <a:cubicBezTo>
                  <a:pt x="331" y="417"/>
                  <a:pt x="322" y="423"/>
                  <a:pt x="313" y="427"/>
                </a:cubicBezTo>
                <a:cubicBezTo>
                  <a:pt x="418" y="342"/>
                  <a:pt x="418" y="342"/>
                  <a:pt x="418" y="342"/>
                </a:cubicBezTo>
                <a:cubicBezTo>
                  <a:pt x="415" y="342"/>
                  <a:pt x="414" y="345"/>
                  <a:pt x="411" y="345"/>
                </a:cubicBezTo>
                <a:close/>
                <a:moveTo>
                  <a:pt x="384" y="386"/>
                </a:moveTo>
                <a:cubicBezTo>
                  <a:pt x="371" y="401"/>
                  <a:pt x="349" y="416"/>
                  <a:pt x="329" y="424"/>
                </a:cubicBezTo>
                <a:cubicBezTo>
                  <a:pt x="346" y="410"/>
                  <a:pt x="365" y="398"/>
                  <a:pt x="384" y="386"/>
                </a:cubicBezTo>
                <a:close/>
                <a:moveTo>
                  <a:pt x="469" y="213"/>
                </a:moveTo>
                <a:cubicBezTo>
                  <a:pt x="469" y="211"/>
                  <a:pt x="469" y="205"/>
                  <a:pt x="469" y="201"/>
                </a:cubicBezTo>
                <a:cubicBezTo>
                  <a:pt x="485" y="257"/>
                  <a:pt x="468" y="322"/>
                  <a:pt x="441" y="355"/>
                </a:cubicBezTo>
                <a:cubicBezTo>
                  <a:pt x="410" y="394"/>
                  <a:pt x="373" y="426"/>
                  <a:pt x="314" y="436"/>
                </a:cubicBezTo>
                <a:cubicBezTo>
                  <a:pt x="401" y="402"/>
                  <a:pt x="459" y="334"/>
                  <a:pt x="467" y="224"/>
                </a:cubicBezTo>
                <a:cubicBezTo>
                  <a:pt x="468" y="220"/>
                  <a:pt x="471" y="217"/>
                  <a:pt x="469" y="213"/>
                </a:cubicBezTo>
                <a:close/>
                <a:moveTo>
                  <a:pt x="437" y="238"/>
                </a:moveTo>
                <a:cubicBezTo>
                  <a:pt x="405" y="259"/>
                  <a:pt x="377" y="285"/>
                  <a:pt x="345" y="306"/>
                </a:cubicBezTo>
                <a:cubicBezTo>
                  <a:pt x="345" y="306"/>
                  <a:pt x="343" y="306"/>
                  <a:pt x="343" y="306"/>
                </a:cubicBezTo>
                <a:cubicBezTo>
                  <a:pt x="442" y="223"/>
                  <a:pt x="442" y="223"/>
                  <a:pt x="442" y="223"/>
                </a:cubicBezTo>
                <a:cubicBezTo>
                  <a:pt x="439" y="223"/>
                  <a:pt x="438" y="225"/>
                  <a:pt x="436" y="224"/>
                </a:cubicBezTo>
                <a:cubicBezTo>
                  <a:pt x="445" y="218"/>
                  <a:pt x="456" y="212"/>
                  <a:pt x="464" y="203"/>
                </a:cubicBezTo>
                <a:cubicBezTo>
                  <a:pt x="466" y="225"/>
                  <a:pt x="449" y="230"/>
                  <a:pt x="437" y="238"/>
                </a:cubicBezTo>
                <a:close/>
                <a:moveTo>
                  <a:pt x="419" y="236"/>
                </a:moveTo>
                <a:cubicBezTo>
                  <a:pt x="429" y="225"/>
                  <a:pt x="442" y="214"/>
                  <a:pt x="455" y="206"/>
                </a:cubicBezTo>
                <a:cubicBezTo>
                  <a:pt x="449" y="214"/>
                  <a:pt x="440" y="218"/>
                  <a:pt x="434" y="225"/>
                </a:cubicBezTo>
                <a:lnTo>
                  <a:pt x="419" y="236"/>
                </a:lnTo>
                <a:close/>
                <a:moveTo>
                  <a:pt x="458" y="198"/>
                </a:moveTo>
                <a:cubicBezTo>
                  <a:pt x="348" y="288"/>
                  <a:pt x="348" y="288"/>
                  <a:pt x="348" y="288"/>
                </a:cubicBezTo>
                <a:cubicBezTo>
                  <a:pt x="347" y="289"/>
                  <a:pt x="345" y="288"/>
                  <a:pt x="344" y="288"/>
                </a:cubicBezTo>
                <a:cubicBezTo>
                  <a:pt x="344" y="291"/>
                  <a:pt x="341" y="293"/>
                  <a:pt x="338" y="294"/>
                </a:cubicBezTo>
                <a:cubicBezTo>
                  <a:pt x="340" y="292"/>
                  <a:pt x="342" y="289"/>
                  <a:pt x="344" y="288"/>
                </a:cubicBezTo>
                <a:cubicBezTo>
                  <a:pt x="382" y="252"/>
                  <a:pt x="423" y="220"/>
                  <a:pt x="461" y="185"/>
                </a:cubicBezTo>
                <a:cubicBezTo>
                  <a:pt x="464" y="189"/>
                  <a:pt x="462" y="194"/>
                  <a:pt x="458" y="198"/>
                </a:cubicBezTo>
                <a:close/>
                <a:moveTo>
                  <a:pt x="330" y="295"/>
                </a:moveTo>
                <a:cubicBezTo>
                  <a:pt x="339" y="285"/>
                  <a:pt x="349" y="275"/>
                  <a:pt x="360" y="267"/>
                </a:cubicBezTo>
                <a:cubicBezTo>
                  <a:pt x="360" y="268"/>
                  <a:pt x="360" y="268"/>
                  <a:pt x="359" y="268"/>
                </a:cubicBezTo>
                <a:cubicBezTo>
                  <a:pt x="350" y="278"/>
                  <a:pt x="340" y="287"/>
                  <a:pt x="330" y="295"/>
                </a:cubicBezTo>
                <a:close/>
                <a:moveTo>
                  <a:pt x="457" y="159"/>
                </a:moveTo>
                <a:cubicBezTo>
                  <a:pt x="455" y="167"/>
                  <a:pt x="439" y="164"/>
                  <a:pt x="450" y="166"/>
                </a:cubicBezTo>
                <a:cubicBezTo>
                  <a:pt x="416" y="194"/>
                  <a:pt x="382" y="221"/>
                  <a:pt x="352" y="252"/>
                </a:cubicBezTo>
                <a:cubicBezTo>
                  <a:pt x="353" y="255"/>
                  <a:pt x="343" y="254"/>
                  <a:pt x="350" y="257"/>
                </a:cubicBezTo>
                <a:cubicBezTo>
                  <a:pt x="351" y="256"/>
                  <a:pt x="351" y="256"/>
                  <a:pt x="351" y="256"/>
                </a:cubicBezTo>
                <a:cubicBezTo>
                  <a:pt x="352" y="255"/>
                  <a:pt x="352" y="255"/>
                  <a:pt x="352" y="255"/>
                </a:cubicBezTo>
                <a:cubicBezTo>
                  <a:pt x="353" y="254"/>
                  <a:pt x="353" y="254"/>
                  <a:pt x="353" y="254"/>
                </a:cubicBezTo>
                <a:cubicBezTo>
                  <a:pt x="356" y="249"/>
                  <a:pt x="360" y="248"/>
                  <a:pt x="364" y="244"/>
                </a:cubicBezTo>
                <a:cubicBezTo>
                  <a:pt x="387" y="221"/>
                  <a:pt x="416" y="201"/>
                  <a:pt x="439" y="179"/>
                </a:cubicBezTo>
                <a:cubicBezTo>
                  <a:pt x="414" y="205"/>
                  <a:pt x="382" y="230"/>
                  <a:pt x="356" y="254"/>
                </a:cubicBezTo>
                <a:cubicBezTo>
                  <a:pt x="355" y="256"/>
                  <a:pt x="355" y="256"/>
                  <a:pt x="355" y="256"/>
                </a:cubicBezTo>
                <a:cubicBezTo>
                  <a:pt x="354" y="258"/>
                  <a:pt x="352" y="260"/>
                  <a:pt x="349" y="261"/>
                </a:cubicBezTo>
                <a:cubicBezTo>
                  <a:pt x="349" y="262"/>
                  <a:pt x="349" y="262"/>
                  <a:pt x="349" y="262"/>
                </a:cubicBezTo>
                <a:cubicBezTo>
                  <a:pt x="348" y="263"/>
                  <a:pt x="348" y="263"/>
                  <a:pt x="348" y="263"/>
                </a:cubicBezTo>
                <a:cubicBezTo>
                  <a:pt x="346" y="262"/>
                  <a:pt x="344" y="264"/>
                  <a:pt x="344" y="266"/>
                </a:cubicBezTo>
                <a:cubicBezTo>
                  <a:pt x="343" y="267"/>
                  <a:pt x="343" y="267"/>
                  <a:pt x="343" y="267"/>
                </a:cubicBezTo>
                <a:cubicBezTo>
                  <a:pt x="341" y="269"/>
                  <a:pt x="341" y="269"/>
                  <a:pt x="341" y="269"/>
                </a:cubicBezTo>
                <a:cubicBezTo>
                  <a:pt x="340" y="269"/>
                  <a:pt x="338" y="270"/>
                  <a:pt x="338" y="271"/>
                </a:cubicBezTo>
                <a:cubicBezTo>
                  <a:pt x="338" y="274"/>
                  <a:pt x="336" y="276"/>
                  <a:pt x="333" y="276"/>
                </a:cubicBezTo>
                <a:cubicBezTo>
                  <a:pt x="332" y="277"/>
                  <a:pt x="332" y="277"/>
                  <a:pt x="332" y="277"/>
                </a:cubicBezTo>
                <a:cubicBezTo>
                  <a:pt x="330" y="277"/>
                  <a:pt x="329" y="279"/>
                  <a:pt x="327" y="281"/>
                </a:cubicBezTo>
                <a:cubicBezTo>
                  <a:pt x="325" y="283"/>
                  <a:pt x="323" y="286"/>
                  <a:pt x="320" y="288"/>
                </a:cubicBezTo>
                <a:cubicBezTo>
                  <a:pt x="319" y="290"/>
                  <a:pt x="317" y="292"/>
                  <a:pt x="315" y="293"/>
                </a:cubicBezTo>
                <a:cubicBezTo>
                  <a:pt x="314" y="294"/>
                  <a:pt x="314" y="294"/>
                  <a:pt x="314" y="294"/>
                </a:cubicBezTo>
                <a:cubicBezTo>
                  <a:pt x="313" y="295"/>
                  <a:pt x="313" y="295"/>
                  <a:pt x="313" y="295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3" y="297"/>
                  <a:pt x="313" y="297"/>
                  <a:pt x="313" y="297"/>
                </a:cubicBezTo>
                <a:cubicBezTo>
                  <a:pt x="360" y="252"/>
                  <a:pt x="414" y="215"/>
                  <a:pt x="457" y="166"/>
                </a:cubicBezTo>
                <a:cubicBezTo>
                  <a:pt x="458" y="170"/>
                  <a:pt x="462" y="175"/>
                  <a:pt x="460" y="178"/>
                </a:cubicBezTo>
                <a:cubicBezTo>
                  <a:pt x="427" y="210"/>
                  <a:pt x="393" y="239"/>
                  <a:pt x="355" y="265"/>
                </a:cubicBezTo>
                <a:cubicBezTo>
                  <a:pt x="322" y="295"/>
                  <a:pt x="293" y="327"/>
                  <a:pt x="259" y="351"/>
                </a:cubicBezTo>
                <a:cubicBezTo>
                  <a:pt x="255" y="354"/>
                  <a:pt x="252" y="347"/>
                  <a:pt x="257" y="347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42"/>
                  <a:pt x="257" y="342"/>
                  <a:pt x="257" y="342"/>
                </a:cubicBezTo>
                <a:cubicBezTo>
                  <a:pt x="254" y="343"/>
                  <a:pt x="253" y="349"/>
                  <a:pt x="251" y="349"/>
                </a:cubicBezTo>
                <a:cubicBezTo>
                  <a:pt x="247" y="350"/>
                  <a:pt x="242" y="347"/>
                  <a:pt x="237" y="347"/>
                </a:cubicBezTo>
                <a:cubicBezTo>
                  <a:pt x="307" y="289"/>
                  <a:pt x="374" y="227"/>
                  <a:pt x="440" y="166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45" y="163"/>
                  <a:pt x="445" y="159"/>
                  <a:pt x="452" y="159"/>
                </a:cubicBezTo>
                <a:cubicBezTo>
                  <a:pt x="454" y="155"/>
                  <a:pt x="457" y="158"/>
                  <a:pt x="457" y="159"/>
                </a:cubicBezTo>
                <a:close/>
                <a:moveTo>
                  <a:pt x="455" y="147"/>
                </a:moveTo>
                <a:cubicBezTo>
                  <a:pt x="454" y="146"/>
                  <a:pt x="455" y="151"/>
                  <a:pt x="454" y="152"/>
                </a:cubicBezTo>
                <a:cubicBezTo>
                  <a:pt x="449" y="156"/>
                  <a:pt x="443" y="159"/>
                  <a:pt x="439" y="164"/>
                </a:cubicBezTo>
                <a:cubicBezTo>
                  <a:pt x="436" y="166"/>
                  <a:pt x="434" y="162"/>
                  <a:pt x="437" y="162"/>
                </a:cubicBezTo>
                <a:cubicBezTo>
                  <a:pt x="440" y="155"/>
                  <a:pt x="448" y="155"/>
                  <a:pt x="452" y="148"/>
                </a:cubicBezTo>
                <a:cubicBezTo>
                  <a:pt x="445" y="151"/>
                  <a:pt x="451" y="144"/>
                  <a:pt x="455" y="147"/>
                </a:cubicBezTo>
                <a:close/>
                <a:moveTo>
                  <a:pt x="446" y="126"/>
                </a:moveTo>
                <a:cubicBezTo>
                  <a:pt x="449" y="130"/>
                  <a:pt x="452" y="139"/>
                  <a:pt x="450" y="141"/>
                </a:cubicBezTo>
                <a:cubicBezTo>
                  <a:pt x="342" y="224"/>
                  <a:pt x="342" y="224"/>
                  <a:pt x="342" y="224"/>
                </a:cubicBezTo>
                <a:lnTo>
                  <a:pt x="446" y="126"/>
                </a:lnTo>
                <a:close/>
                <a:moveTo>
                  <a:pt x="441" y="125"/>
                </a:moveTo>
                <a:cubicBezTo>
                  <a:pt x="419" y="147"/>
                  <a:pt x="394" y="166"/>
                  <a:pt x="369" y="185"/>
                </a:cubicBezTo>
                <a:cubicBezTo>
                  <a:pt x="363" y="190"/>
                  <a:pt x="357" y="196"/>
                  <a:pt x="350" y="199"/>
                </a:cubicBezTo>
                <a:cubicBezTo>
                  <a:pt x="438" y="113"/>
                  <a:pt x="438" y="113"/>
                  <a:pt x="438" y="113"/>
                </a:cubicBezTo>
                <a:cubicBezTo>
                  <a:pt x="440" y="114"/>
                  <a:pt x="447" y="119"/>
                  <a:pt x="441" y="125"/>
                </a:cubicBezTo>
                <a:close/>
                <a:moveTo>
                  <a:pt x="413" y="129"/>
                </a:moveTo>
                <a:cubicBezTo>
                  <a:pt x="415" y="130"/>
                  <a:pt x="419" y="126"/>
                  <a:pt x="417" y="130"/>
                </a:cubicBezTo>
                <a:cubicBezTo>
                  <a:pt x="416" y="131"/>
                  <a:pt x="411" y="133"/>
                  <a:pt x="413" y="129"/>
                </a:cubicBezTo>
                <a:close/>
                <a:moveTo>
                  <a:pt x="433" y="110"/>
                </a:moveTo>
                <a:cubicBezTo>
                  <a:pt x="398" y="136"/>
                  <a:pt x="365" y="163"/>
                  <a:pt x="333" y="192"/>
                </a:cubicBezTo>
                <a:cubicBezTo>
                  <a:pt x="331" y="193"/>
                  <a:pt x="329" y="195"/>
                  <a:pt x="326" y="195"/>
                </a:cubicBezTo>
                <a:cubicBezTo>
                  <a:pt x="429" y="100"/>
                  <a:pt x="429" y="100"/>
                  <a:pt x="429" y="100"/>
                </a:cubicBezTo>
                <a:cubicBezTo>
                  <a:pt x="432" y="101"/>
                  <a:pt x="439" y="107"/>
                  <a:pt x="433" y="110"/>
                </a:cubicBezTo>
                <a:close/>
                <a:moveTo>
                  <a:pt x="428" y="96"/>
                </a:moveTo>
                <a:cubicBezTo>
                  <a:pt x="373" y="137"/>
                  <a:pt x="373" y="137"/>
                  <a:pt x="373" y="137"/>
                </a:cubicBezTo>
                <a:cubicBezTo>
                  <a:pt x="382" y="127"/>
                  <a:pt x="394" y="118"/>
                  <a:pt x="404" y="109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9" y="106"/>
                  <a:pt x="416" y="98"/>
                  <a:pt x="420" y="90"/>
                </a:cubicBezTo>
                <a:cubicBezTo>
                  <a:pt x="398" y="99"/>
                  <a:pt x="378" y="117"/>
                  <a:pt x="359" y="129"/>
                </a:cubicBezTo>
                <a:cubicBezTo>
                  <a:pt x="354" y="133"/>
                  <a:pt x="348" y="136"/>
                  <a:pt x="343" y="141"/>
                </a:cubicBezTo>
                <a:cubicBezTo>
                  <a:pt x="343" y="141"/>
                  <a:pt x="343" y="142"/>
                  <a:pt x="343" y="143"/>
                </a:cubicBezTo>
                <a:cubicBezTo>
                  <a:pt x="343" y="142"/>
                  <a:pt x="345" y="143"/>
                  <a:pt x="347" y="141"/>
                </a:cubicBezTo>
                <a:cubicBezTo>
                  <a:pt x="367" y="129"/>
                  <a:pt x="386" y="113"/>
                  <a:pt x="408" y="99"/>
                </a:cubicBezTo>
                <a:cubicBezTo>
                  <a:pt x="375" y="128"/>
                  <a:pt x="345" y="159"/>
                  <a:pt x="311" y="186"/>
                </a:cubicBezTo>
                <a:cubicBezTo>
                  <a:pt x="311" y="188"/>
                  <a:pt x="314" y="190"/>
                  <a:pt x="315" y="189"/>
                </a:cubicBezTo>
                <a:cubicBezTo>
                  <a:pt x="339" y="169"/>
                  <a:pt x="362" y="149"/>
                  <a:pt x="387" y="131"/>
                </a:cubicBezTo>
                <a:cubicBezTo>
                  <a:pt x="262" y="251"/>
                  <a:pt x="262" y="251"/>
                  <a:pt x="262" y="251"/>
                </a:cubicBezTo>
                <a:cubicBezTo>
                  <a:pt x="263" y="244"/>
                  <a:pt x="262" y="236"/>
                  <a:pt x="264" y="235"/>
                </a:cubicBezTo>
                <a:cubicBezTo>
                  <a:pt x="283" y="221"/>
                  <a:pt x="299" y="205"/>
                  <a:pt x="311" y="186"/>
                </a:cubicBezTo>
                <a:cubicBezTo>
                  <a:pt x="311" y="185"/>
                  <a:pt x="311" y="183"/>
                  <a:pt x="311" y="183"/>
                </a:cubicBezTo>
                <a:cubicBezTo>
                  <a:pt x="315" y="172"/>
                  <a:pt x="316" y="160"/>
                  <a:pt x="314" y="148"/>
                </a:cubicBezTo>
                <a:cubicBezTo>
                  <a:pt x="335" y="121"/>
                  <a:pt x="365" y="100"/>
                  <a:pt x="396" y="83"/>
                </a:cubicBezTo>
                <a:cubicBezTo>
                  <a:pt x="370" y="107"/>
                  <a:pt x="342" y="129"/>
                  <a:pt x="320" y="156"/>
                </a:cubicBezTo>
                <a:cubicBezTo>
                  <a:pt x="319" y="157"/>
                  <a:pt x="317" y="165"/>
                  <a:pt x="322" y="161"/>
                </a:cubicBezTo>
                <a:cubicBezTo>
                  <a:pt x="328" y="156"/>
                  <a:pt x="338" y="150"/>
                  <a:pt x="343" y="143"/>
                </a:cubicBezTo>
                <a:cubicBezTo>
                  <a:pt x="339" y="143"/>
                  <a:pt x="337" y="147"/>
                  <a:pt x="333" y="148"/>
                </a:cubicBezTo>
                <a:cubicBezTo>
                  <a:pt x="357" y="123"/>
                  <a:pt x="385" y="100"/>
                  <a:pt x="410" y="77"/>
                </a:cubicBezTo>
                <a:cubicBezTo>
                  <a:pt x="418" y="81"/>
                  <a:pt x="424" y="89"/>
                  <a:pt x="428" y="96"/>
                </a:cubicBezTo>
                <a:close/>
                <a:moveTo>
                  <a:pt x="408" y="73"/>
                </a:moveTo>
                <a:cubicBezTo>
                  <a:pt x="386" y="82"/>
                  <a:pt x="366" y="96"/>
                  <a:pt x="348" y="110"/>
                </a:cubicBezTo>
                <a:cubicBezTo>
                  <a:pt x="394" y="62"/>
                  <a:pt x="394" y="62"/>
                  <a:pt x="394" y="62"/>
                </a:cubicBezTo>
                <a:cubicBezTo>
                  <a:pt x="395" y="61"/>
                  <a:pt x="404" y="68"/>
                  <a:pt x="408" y="73"/>
                </a:cubicBezTo>
                <a:close/>
                <a:moveTo>
                  <a:pt x="384" y="54"/>
                </a:moveTo>
                <a:cubicBezTo>
                  <a:pt x="372" y="61"/>
                  <a:pt x="360" y="69"/>
                  <a:pt x="347" y="76"/>
                </a:cubicBezTo>
                <a:cubicBezTo>
                  <a:pt x="355" y="67"/>
                  <a:pt x="355" y="67"/>
                  <a:pt x="355" y="67"/>
                </a:cubicBezTo>
                <a:cubicBezTo>
                  <a:pt x="334" y="79"/>
                  <a:pt x="318" y="97"/>
                  <a:pt x="301" y="114"/>
                </a:cubicBezTo>
                <a:cubicBezTo>
                  <a:pt x="298" y="116"/>
                  <a:pt x="303" y="118"/>
                  <a:pt x="304" y="116"/>
                </a:cubicBezTo>
                <a:cubicBezTo>
                  <a:pt x="325" y="97"/>
                  <a:pt x="347" y="79"/>
                  <a:pt x="373" y="64"/>
                </a:cubicBezTo>
                <a:cubicBezTo>
                  <a:pt x="373" y="68"/>
                  <a:pt x="369" y="70"/>
                  <a:pt x="368" y="71"/>
                </a:cubicBezTo>
                <a:cubicBezTo>
                  <a:pt x="376" y="65"/>
                  <a:pt x="381" y="69"/>
                  <a:pt x="387" y="60"/>
                </a:cubicBezTo>
                <a:cubicBezTo>
                  <a:pt x="388" y="59"/>
                  <a:pt x="394" y="57"/>
                  <a:pt x="392" y="60"/>
                </a:cubicBezTo>
                <a:cubicBezTo>
                  <a:pt x="365" y="87"/>
                  <a:pt x="337" y="113"/>
                  <a:pt x="313" y="141"/>
                </a:cubicBezTo>
                <a:cubicBezTo>
                  <a:pt x="311" y="136"/>
                  <a:pt x="303" y="133"/>
                  <a:pt x="311" y="126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53" y="83"/>
                  <a:pt x="336" y="99"/>
                  <a:pt x="319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3" y="119"/>
                  <a:pt x="308" y="124"/>
                  <a:pt x="303" y="126"/>
                </a:cubicBezTo>
                <a:cubicBezTo>
                  <a:pt x="297" y="117"/>
                  <a:pt x="291" y="109"/>
                  <a:pt x="283" y="103"/>
                </a:cubicBezTo>
                <a:cubicBezTo>
                  <a:pt x="308" y="85"/>
                  <a:pt x="337" y="69"/>
                  <a:pt x="364" y="53"/>
                </a:cubicBezTo>
                <a:cubicBezTo>
                  <a:pt x="365" y="52"/>
                  <a:pt x="361" y="58"/>
                  <a:pt x="361" y="62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8" y="49"/>
                  <a:pt x="382" y="51"/>
                  <a:pt x="384" y="54"/>
                </a:cubicBezTo>
                <a:close/>
                <a:moveTo>
                  <a:pt x="352" y="34"/>
                </a:moveTo>
                <a:cubicBezTo>
                  <a:pt x="358" y="35"/>
                  <a:pt x="365" y="39"/>
                  <a:pt x="371" y="45"/>
                </a:cubicBezTo>
                <a:cubicBezTo>
                  <a:pt x="343" y="60"/>
                  <a:pt x="316" y="76"/>
                  <a:pt x="291" y="93"/>
                </a:cubicBezTo>
                <a:cubicBezTo>
                  <a:pt x="305" y="78"/>
                  <a:pt x="322" y="63"/>
                  <a:pt x="336" y="49"/>
                </a:cubicBezTo>
                <a:cubicBezTo>
                  <a:pt x="338" y="47"/>
                  <a:pt x="332" y="51"/>
                  <a:pt x="329" y="52"/>
                </a:cubicBezTo>
                <a:cubicBezTo>
                  <a:pt x="310" y="66"/>
                  <a:pt x="294" y="83"/>
                  <a:pt x="278" y="101"/>
                </a:cubicBezTo>
                <a:cubicBezTo>
                  <a:pt x="274" y="98"/>
                  <a:pt x="268" y="95"/>
                  <a:pt x="261" y="94"/>
                </a:cubicBezTo>
                <a:cubicBezTo>
                  <a:pt x="285" y="71"/>
                  <a:pt x="314" y="53"/>
                  <a:pt x="343" y="37"/>
                </a:cubicBezTo>
                <a:cubicBezTo>
                  <a:pt x="340" y="38"/>
                  <a:pt x="336" y="47"/>
                  <a:pt x="340" y="45"/>
                </a:cubicBezTo>
                <a:cubicBezTo>
                  <a:pt x="346" y="41"/>
                  <a:pt x="347" y="34"/>
                  <a:pt x="352" y="34"/>
                </a:cubicBezTo>
                <a:close/>
                <a:moveTo>
                  <a:pt x="346" y="30"/>
                </a:moveTo>
                <a:cubicBezTo>
                  <a:pt x="327" y="40"/>
                  <a:pt x="310" y="51"/>
                  <a:pt x="293" y="64"/>
                </a:cubicBezTo>
                <a:cubicBezTo>
                  <a:pt x="294" y="61"/>
                  <a:pt x="304" y="52"/>
                  <a:pt x="309" y="48"/>
                </a:cubicBezTo>
                <a:cubicBezTo>
                  <a:pt x="300" y="50"/>
                  <a:pt x="310" y="44"/>
                  <a:pt x="310" y="43"/>
                </a:cubicBezTo>
                <a:cubicBezTo>
                  <a:pt x="312" y="41"/>
                  <a:pt x="314" y="39"/>
                  <a:pt x="317" y="37"/>
                </a:cubicBezTo>
                <a:cubicBezTo>
                  <a:pt x="318" y="36"/>
                  <a:pt x="316" y="44"/>
                  <a:pt x="320" y="38"/>
                </a:cubicBezTo>
                <a:cubicBezTo>
                  <a:pt x="322" y="34"/>
                  <a:pt x="329" y="32"/>
                  <a:pt x="330" y="24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88" y="47"/>
                  <a:pt x="301" y="41"/>
                  <a:pt x="305" y="27"/>
                </a:cubicBezTo>
                <a:cubicBezTo>
                  <a:pt x="305" y="30"/>
                  <a:pt x="309" y="29"/>
                  <a:pt x="310" y="28"/>
                </a:cubicBezTo>
                <a:cubicBezTo>
                  <a:pt x="314" y="24"/>
                  <a:pt x="317" y="19"/>
                  <a:pt x="320" y="20"/>
                </a:cubicBezTo>
                <a:cubicBezTo>
                  <a:pt x="329" y="21"/>
                  <a:pt x="338" y="26"/>
                  <a:pt x="346" y="30"/>
                </a:cubicBezTo>
                <a:close/>
                <a:moveTo>
                  <a:pt x="299" y="16"/>
                </a:moveTo>
                <a:cubicBezTo>
                  <a:pt x="299" y="16"/>
                  <a:pt x="299" y="15"/>
                  <a:pt x="300" y="15"/>
                </a:cubicBezTo>
                <a:cubicBezTo>
                  <a:pt x="304" y="14"/>
                  <a:pt x="308" y="16"/>
                  <a:pt x="315" y="17"/>
                </a:cubicBezTo>
                <a:cubicBezTo>
                  <a:pt x="275" y="38"/>
                  <a:pt x="242" y="67"/>
                  <a:pt x="210" y="94"/>
                </a:cubicBezTo>
                <a:cubicBezTo>
                  <a:pt x="235" y="64"/>
                  <a:pt x="268" y="41"/>
                  <a:pt x="299" y="16"/>
                </a:cubicBezTo>
                <a:close/>
                <a:moveTo>
                  <a:pt x="207" y="91"/>
                </a:moveTo>
                <a:cubicBezTo>
                  <a:pt x="199" y="101"/>
                  <a:pt x="185" y="101"/>
                  <a:pt x="175" y="109"/>
                </a:cubicBezTo>
                <a:cubicBezTo>
                  <a:pt x="208" y="74"/>
                  <a:pt x="253" y="44"/>
                  <a:pt x="293" y="14"/>
                </a:cubicBezTo>
                <a:cubicBezTo>
                  <a:pt x="265" y="39"/>
                  <a:pt x="229" y="61"/>
                  <a:pt x="207" y="91"/>
                </a:cubicBezTo>
                <a:close/>
                <a:moveTo>
                  <a:pt x="286" y="13"/>
                </a:moveTo>
                <a:cubicBezTo>
                  <a:pt x="239" y="49"/>
                  <a:pt x="188" y="81"/>
                  <a:pt x="144" y="121"/>
                </a:cubicBezTo>
                <a:cubicBezTo>
                  <a:pt x="130" y="134"/>
                  <a:pt x="116" y="149"/>
                  <a:pt x="100" y="161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100" y="158"/>
                  <a:pt x="99" y="158"/>
                  <a:pt x="99" y="158"/>
                </a:cubicBezTo>
                <a:cubicBezTo>
                  <a:pt x="88" y="164"/>
                  <a:pt x="76" y="174"/>
                  <a:pt x="69" y="182"/>
                </a:cubicBezTo>
                <a:cubicBezTo>
                  <a:pt x="69" y="185"/>
                  <a:pt x="67" y="185"/>
                  <a:pt x="65" y="187"/>
                </a:cubicBezTo>
                <a:cubicBezTo>
                  <a:pt x="64" y="185"/>
                  <a:pt x="62" y="187"/>
                  <a:pt x="62" y="18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63" y="190"/>
                  <a:pt x="63" y="190"/>
                </a:cubicBezTo>
                <a:cubicBezTo>
                  <a:pt x="54" y="194"/>
                  <a:pt x="39" y="210"/>
                  <a:pt x="38" y="215"/>
                </a:cubicBezTo>
                <a:cubicBezTo>
                  <a:pt x="40" y="215"/>
                  <a:pt x="41" y="215"/>
                  <a:pt x="41" y="215"/>
                </a:cubicBezTo>
                <a:cubicBezTo>
                  <a:pt x="54" y="204"/>
                  <a:pt x="66" y="193"/>
                  <a:pt x="79" y="183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32" y="237"/>
                  <a:pt x="32" y="237"/>
                  <a:pt x="32" y="237"/>
                </a:cubicBezTo>
                <a:cubicBezTo>
                  <a:pt x="31" y="225"/>
                  <a:pt x="30" y="211"/>
                  <a:pt x="34" y="201"/>
                </a:cubicBezTo>
                <a:cubicBezTo>
                  <a:pt x="47" y="192"/>
                  <a:pt x="57" y="181"/>
                  <a:pt x="68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71"/>
                  <a:pt x="71" y="171"/>
                  <a:pt x="71" y="171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2" y="167"/>
                  <a:pt x="72" y="167"/>
                  <a:pt x="72" y="167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2"/>
                  <a:pt x="70" y="167"/>
                  <a:pt x="70" y="167"/>
                </a:cubicBezTo>
                <a:cubicBezTo>
                  <a:pt x="69" y="168"/>
                  <a:pt x="68" y="169"/>
                  <a:pt x="66" y="169"/>
                </a:cubicBezTo>
                <a:cubicBezTo>
                  <a:pt x="115" y="112"/>
                  <a:pt x="173" y="65"/>
                  <a:pt x="232" y="19"/>
                </a:cubicBezTo>
                <a:cubicBezTo>
                  <a:pt x="240" y="7"/>
                  <a:pt x="268" y="10"/>
                  <a:pt x="286" y="13"/>
                </a:cubicBezTo>
                <a:close/>
                <a:moveTo>
                  <a:pt x="161" y="45"/>
                </a:moveTo>
                <a:cubicBezTo>
                  <a:pt x="119" y="81"/>
                  <a:pt x="77" y="117"/>
                  <a:pt x="41" y="163"/>
                </a:cubicBezTo>
                <a:cubicBezTo>
                  <a:pt x="43" y="150"/>
                  <a:pt x="50" y="140"/>
                  <a:pt x="55" y="130"/>
                </a:cubicBezTo>
                <a:cubicBezTo>
                  <a:pt x="88" y="100"/>
                  <a:pt x="123" y="70"/>
                  <a:pt x="161" y="45"/>
                </a:cubicBezTo>
                <a:close/>
                <a:moveTo>
                  <a:pt x="65" y="116"/>
                </a:moveTo>
                <a:cubicBezTo>
                  <a:pt x="94" y="83"/>
                  <a:pt x="122" y="49"/>
                  <a:pt x="167" y="32"/>
                </a:cubicBezTo>
                <a:cubicBezTo>
                  <a:pt x="170" y="31"/>
                  <a:pt x="178" y="28"/>
                  <a:pt x="181" y="28"/>
                </a:cubicBezTo>
                <a:cubicBezTo>
                  <a:pt x="138" y="52"/>
                  <a:pt x="101" y="85"/>
                  <a:pt x="65" y="116"/>
                </a:cubicBezTo>
                <a:close/>
                <a:moveTo>
                  <a:pt x="122" y="94"/>
                </a:moveTo>
                <a:cubicBezTo>
                  <a:pt x="143" y="78"/>
                  <a:pt x="164" y="64"/>
                  <a:pt x="186" y="50"/>
                </a:cubicBezTo>
                <a:cubicBezTo>
                  <a:pt x="137" y="91"/>
                  <a:pt x="88" y="134"/>
                  <a:pt x="47" y="184"/>
                </a:cubicBezTo>
                <a:cubicBezTo>
                  <a:pt x="44" y="188"/>
                  <a:pt x="41" y="192"/>
                  <a:pt x="35" y="195"/>
                </a:cubicBezTo>
                <a:cubicBezTo>
                  <a:pt x="34" y="189"/>
                  <a:pt x="34" y="176"/>
                  <a:pt x="38" y="172"/>
                </a:cubicBezTo>
                <a:cubicBezTo>
                  <a:pt x="65" y="145"/>
                  <a:pt x="92" y="118"/>
                  <a:pt x="122" y="94"/>
                </a:cubicBezTo>
                <a:close/>
                <a:moveTo>
                  <a:pt x="224" y="16"/>
                </a:moveTo>
                <a:cubicBezTo>
                  <a:pt x="174" y="53"/>
                  <a:pt x="124" y="87"/>
                  <a:pt x="78" y="127"/>
                </a:cubicBezTo>
                <a:cubicBezTo>
                  <a:pt x="116" y="90"/>
                  <a:pt x="154" y="55"/>
                  <a:pt x="195" y="24"/>
                </a:cubicBezTo>
                <a:cubicBezTo>
                  <a:pt x="199" y="21"/>
                  <a:pt x="213" y="18"/>
                  <a:pt x="217" y="17"/>
                </a:cubicBezTo>
                <a:cubicBezTo>
                  <a:pt x="219" y="16"/>
                  <a:pt x="221" y="16"/>
                  <a:pt x="224" y="16"/>
                </a:cubicBezTo>
                <a:close/>
                <a:moveTo>
                  <a:pt x="17" y="182"/>
                </a:moveTo>
                <a:cubicBezTo>
                  <a:pt x="38" y="114"/>
                  <a:pt x="75" y="64"/>
                  <a:pt x="133" y="34"/>
                </a:cubicBezTo>
                <a:cubicBezTo>
                  <a:pt x="152" y="25"/>
                  <a:pt x="172" y="17"/>
                  <a:pt x="197" y="15"/>
                </a:cubicBezTo>
                <a:cubicBezTo>
                  <a:pt x="198" y="15"/>
                  <a:pt x="201" y="14"/>
                  <a:pt x="202" y="13"/>
                </a:cubicBezTo>
                <a:cubicBezTo>
                  <a:pt x="204" y="13"/>
                  <a:pt x="210" y="12"/>
                  <a:pt x="212" y="12"/>
                </a:cubicBezTo>
                <a:cubicBezTo>
                  <a:pt x="145" y="27"/>
                  <a:pt x="95" y="59"/>
                  <a:pt x="61" y="108"/>
                </a:cubicBezTo>
                <a:cubicBezTo>
                  <a:pt x="44" y="133"/>
                  <a:pt x="30" y="165"/>
                  <a:pt x="27" y="204"/>
                </a:cubicBezTo>
                <a:cubicBezTo>
                  <a:pt x="23" y="206"/>
                  <a:pt x="19" y="205"/>
                  <a:pt x="17" y="206"/>
                </a:cubicBezTo>
                <a:cubicBezTo>
                  <a:pt x="16" y="212"/>
                  <a:pt x="23" y="209"/>
                  <a:pt x="25" y="209"/>
                </a:cubicBezTo>
                <a:cubicBezTo>
                  <a:pt x="24" y="235"/>
                  <a:pt x="29" y="258"/>
                  <a:pt x="33" y="279"/>
                </a:cubicBezTo>
                <a:cubicBezTo>
                  <a:pt x="34" y="284"/>
                  <a:pt x="29" y="287"/>
                  <a:pt x="28" y="292"/>
                </a:cubicBezTo>
                <a:cubicBezTo>
                  <a:pt x="31" y="290"/>
                  <a:pt x="34" y="288"/>
                  <a:pt x="35" y="292"/>
                </a:cubicBezTo>
                <a:cubicBezTo>
                  <a:pt x="36" y="299"/>
                  <a:pt x="41" y="307"/>
                  <a:pt x="42" y="314"/>
                </a:cubicBezTo>
                <a:cubicBezTo>
                  <a:pt x="42" y="318"/>
                  <a:pt x="34" y="322"/>
                  <a:pt x="35" y="328"/>
                </a:cubicBezTo>
                <a:cubicBezTo>
                  <a:pt x="40" y="328"/>
                  <a:pt x="42" y="324"/>
                  <a:pt x="45" y="321"/>
                </a:cubicBezTo>
                <a:cubicBezTo>
                  <a:pt x="51" y="326"/>
                  <a:pt x="54" y="336"/>
                  <a:pt x="58" y="343"/>
                </a:cubicBezTo>
                <a:cubicBezTo>
                  <a:pt x="55" y="345"/>
                  <a:pt x="53" y="349"/>
                  <a:pt x="55" y="351"/>
                </a:cubicBezTo>
                <a:cubicBezTo>
                  <a:pt x="58" y="355"/>
                  <a:pt x="63" y="342"/>
                  <a:pt x="66" y="353"/>
                </a:cubicBezTo>
                <a:cubicBezTo>
                  <a:pt x="67" y="355"/>
                  <a:pt x="71" y="357"/>
                  <a:pt x="68" y="360"/>
                </a:cubicBezTo>
                <a:cubicBezTo>
                  <a:pt x="65" y="361"/>
                  <a:pt x="67" y="367"/>
                  <a:pt x="71" y="365"/>
                </a:cubicBezTo>
                <a:cubicBezTo>
                  <a:pt x="71" y="363"/>
                  <a:pt x="75" y="361"/>
                  <a:pt x="75" y="365"/>
                </a:cubicBezTo>
                <a:cubicBezTo>
                  <a:pt x="84" y="367"/>
                  <a:pt x="74" y="375"/>
                  <a:pt x="80" y="376"/>
                </a:cubicBezTo>
                <a:cubicBezTo>
                  <a:pt x="84" y="372"/>
                  <a:pt x="87" y="378"/>
                  <a:pt x="87" y="380"/>
                </a:cubicBezTo>
                <a:cubicBezTo>
                  <a:pt x="86" y="382"/>
                  <a:pt x="84" y="384"/>
                  <a:pt x="87" y="387"/>
                </a:cubicBezTo>
                <a:cubicBezTo>
                  <a:pt x="89" y="385"/>
                  <a:pt x="93" y="383"/>
                  <a:pt x="96" y="387"/>
                </a:cubicBezTo>
                <a:cubicBezTo>
                  <a:pt x="108" y="402"/>
                  <a:pt x="126" y="413"/>
                  <a:pt x="143" y="424"/>
                </a:cubicBezTo>
                <a:cubicBezTo>
                  <a:pt x="121" y="417"/>
                  <a:pt x="100" y="404"/>
                  <a:pt x="84" y="389"/>
                </a:cubicBezTo>
                <a:cubicBezTo>
                  <a:pt x="48" y="358"/>
                  <a:pt x="15" y="321"/>
                  <a:pt x="11" y="260"/>
                </a:cubicBezTo>
                <a:cubicBezTo>
                  <a:pt x="10" y="236"/>
                  <a:pt x="11" y="203"/>
                  <a:pt x="17" y="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18"/>
          <p:cNvGrpSpPr/>
          <p:nvPr/>
        </p:nvGrpSpPr>
        <p:grpSpPr>
          <a:xfrm>
            <a:off x="4254140" y="1173025"/>
            <a:ext cx="1073944" cy="876571"/>
            <a:chOff x="6183313" y="1962150"/>
            <a:chExt cx="1431925" cy="1168401"/>
          </a:xfrm>
          <a:solidFill>
            <a:schemeClr val="accent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24"/>
          <p:cNvGrpSpPr/>
          <p:nvPr/>
        </p:nvGrpSpPr>
        <p:grpSpPr>
          <a:xfrm>
            <a:off x="4254139" y="2396176"/>
            <a:ext cx="1073944" cy="876571"/>
            <a:chOff x="6183313" y="1962150"/>
            <a:chExt cx="1431925" cy="1168401"/>
          </a:xfrm>
          <a:solidFill>
            <a:schemeClr val="accent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30"/>
          <p:cNvGrpSpPr/>
          <p:nvPr/>
        </p:nvGrpSpPr>
        <p:grpSpPr>
          <a:xfrm>
            <a:off x="4250880" y="3532177"/>
            <a:ext cx="1073944" cy="876571"/>
            <a:chOff x="6183313" y="1962150"/>
            <a:chExt cx="1431925" cy="1168401"/>
          </a:xfrm>
          <a:solidFill>
            <a:schemeClr val="accent2"/>
          </a:solidFill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6183313" y="1962150"/>
              <a:ext cx="1431925" cy="1168401"/>
            </a:xfrm>
            <a:custGeom>
              <a:avLst/>
              <a:gdLst>
                <a:gd name="T0" fmla="*/ 43 w 710"/>
                <a:gd name="T1" fmla="*/ 578 h 578"/>
                <a:gd name="T2" fmla="*/ 448 w 710"/>
                <a:gd name="T3" fmla="*/ 6 h 578"/>
                <a:gd name="T4" fmla="*/ 382 w 710"/>
                <a:gd name="T5" fmla="*/ 84 h 578"/>
                <a:gd name="T6" fmla="*/ 367 w 710"/>
                <a:gd name="T7" fmla="*/ 55 h 578"/>
                <a:gd name="T8" fmla="*/ 367 w 710"/>
                <a:gd name="T9" fmla="*/ 57 h 578"/>
                <a:gd name="T10" fmla="*/ 325 w 710"/>
                <a:gd name="T11" fmla="*/ 171 h 578"/>
                <a:gd name="T12" fmla="*/ 497 w 710"/>
                <a:gd name="T13" fmla="*/ 69 h 578"/>
                <a:gd name="T14" fmla="*/ 570 w 710"/>
                <a:gd name="T15" fmla="*/ 280 h 578"/>
                <a:gd name="T16" fmla="*/ 484 w 710"/>
                <a:gd name="T17" fmla="*/ 62 h 578"/>
                <a:gd name="T18" fmla="*/ 484 w 710"/>
                <a:gd name="T19" fmla="*/ 49 h 578"/>
                <a:gd name="T20" fmla="*/ 560 w 710"/>
                <a:gd name="T21" fmla="*/ 53 h 578"/>
                <a:gd name="T22" fmla="*/ 501 w 710"/>
                <a:gd name="T23" fmla="*/ 49 h 578"/>
                <a:gd name="T24" fmla="*/ 592 w 710"/>
                <a:gd name="T25" fmla="*/ 108 h 578"/>
                <a:gd name="T26" fmla="*/ 423 w 710"/>
                <a:gd name="T27" fmla="*/ 308 h 578"/>
                <a:gd name="T28" fmla="*/ 373 w 710"/>
                <a:gd name="T29" fmla="*/ 262 h 578"/>
                <a:gd name="T30" fmla="*/ 357 w 710"/>
                <a:gd name="T31" fmla="*/ 247 h 578"/>
                <a:gd name="T32" fmla="*/ 329 w 710"/>
                <a:gd name="T33" fmla="*/ 259 h 578"/>
                <a:gd name="T34" fmla="*/ 352 w 710"/>
                <a:gd name="T35" fmla="*/ 199 h 578"/>
                <a:gd name="T36" fmla="*/ 201 w 710"/>
                <a:gd name="T37" fmla="*/ 352 h 578"/>
                <a:gd name="T38" fmla="*/ 206 w 710"/>
                <a:gd name="T39" fmla="*/ 359 h 578"/>
                <a:gd name="T40" fmla="*/ 151 w 710"/>
                <a:gd name="T41" fmla="*/ 392 h 578"/>
                <a:gd name="T42" fmla="*/ 50 w 710"/>
                <a:gd name="T43" fmla="*/ 471 h 578"/>
                <a:gd name="T44" fmla="*/ 12 w 710"/>
                <a:gd name="T45" fmla="*/ 507 h 578"/>
                <a:gd name="T46" fmla="*/ 37 w 710"/>
                <a:gd name="T47" fmla="*/ 549 h 578"/>
                <a:gd name="T48" fmla="*/ 46 w 710"/>
                <a:gd name="T49" fmla="*/ 554 h 578"/>
                <a:gd name="T50" fmla="*/ 54 w 710"/>
                <a:gd name="T51" fmla="*/ 545 h 578"/>
                <a:gd name="T52" fmla="*/ 120 w 710"/>
                <a:gd name="T53" fmla="*/ 505 h 578"/>
                <a:gd name="T54" fmla="*/ 177 w 710"/>
                <a:gd name="T55" fmla="*/ 461 h 578"/>
                <a:gd name="T56" fmla="*/ 155 w 710"/>
                <a:gd name="T57" fmla="*/ 474 h 578"/>
                <a:gd name="T58" fmla="*/ 202 w 710"/>
                <a:gd name="T59" fmla="*/ 443 h 578"/>
                <a:gd name="T60" fmla="*/ 211 w 710"/>
                <a:gd name="T61" fmla="*/ 411 h 578"/>
                <a:gd name="T62" fmla="*/ 225 w 710"/>
                <a:gd name="T63" fmla="*/ 404 h 578"/>
                <a:gd name="T64" fmla="*/ 264 w 710"/>
                <a:gd name="T65" fmla="*/ 410 h 578"/>
                <a:gd name="T66" fmla="*/ 376 w 710"/>
                <a:gd name="T67" fmla="*/ 267 h 578"/>
                <a:gd name="T68" fmla="*/ 399 w 710"/>
                <a:gd name="T69" fmla="*/ 295 h 578"/>
                <a:gd name="T70" fmla="*/ 414 w 710"/>
                <a:gd name="T71" fmla="*/ 303 h 578"/>
                <a:gd name="T72" fmla="*/ 448 w 710"/>
                <a:gd name="T73" fmla="*/ 318 h 578"/>
                <a:gd name="T74" fmla="*/ 451 w 710"/>
                <a:gd name="T75" fmla="*/ 356 h 578"/>
                <a:gd name="T76" fmla="*/ 498 w 710"/>
                <a:gd name="T77" fmla="*/ 358 h 578"/>
                <a:gd name="T78" fmla="*/ 556 w 710"/>
                <a:gd name="T79" fmla="*/ 310 h 578"/>
                <a:gd name="T80" fmla="*/ 551 w 710"/>
                <a:gd name="T81" fmla="*/ 354 h 578"/>
                <a:gd name="T82" fmla="*/ 657 w 710"/>
                <a:gd name="T83" fmla="*/ 247 h 578"/>
                <a:gd name="T84" fmla="*/ 601 w 710"/>
                <a:gd name="T85" fmla="*/ 319 h 578"/>
                <a:gd name="T86" fmla="*/ 643 w 710"/>
                <a:gd name="T87" fmla="*/ 287 h 578"/>
                <a:gd name="T88" fmla="*/ 645 w 710"/>
                <a:gd name="T89" fmla="*/ 169 h 578"/>
                <a:gd name="T90" fmla="*/ 620 w 710"/>
                <a:gd name="T91" fmla="*/ 124 h 578"/>
                <a:gd name="T92" fmla="*/ 643 w 710"/>
                <a:gd name="T93" fmla="*/ 107 h 578"/>
                <a:gd name="T94" fmla="*/ 633 w 710"/>
                <a:gd name="T95" fmla="*/ 94 h 578"/>
                <a:gd name="T96" fmla="*/ 610 w 710"/>
                <a:gd name="T97" fmla="*/ 76 h 578"/>
                <a:gd name="T98" fmla="*/ 593 w 710"/>
                <a:gd name="T99" fmla="*/ 56 h 578"/>
                <a:gd name="T100" fmla="*/ 550 w 710"/>
                <a:gd name="T101" fmla="*/ 33 h 578"/>
                <a:gd name="T102" fmla="*/ 516 w 710"/>
                <a:gd name="T103" fmla="*/ 24 h 578"/>
                <a:gd name="T104" fmla="*/ 465 w 710"/>
                <a:gd name="T105" fmla="*/ 22 h 578"/>
                <a:gd name="T106" fmla="*/ 433 w 710"/>
                <a:gd name="T107" fmla="*/ 56 h 578"/>
                <a:gd name="T108" fmla="*/ 418 w 710"/>
                <a:gd name="T109" fmla="*/ 58 h 578"/>
                <a:gd name="T110" fmla="*/ 445 w 710"/>
                <a:gd name="T111" fmla="*/ 2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578">
                  <a:moveTo>
                    <a:pt x="442" y="8"/>
                  </a:moveTo>
                  <a:cubicBezTo>
                    <a:pt x="404" y="15"/>
                    <a:pt x="374" y="34"/>
                    <a:pt x="348" y="54"/>
                  </a:cubicBezTo>
                  <a:cubicBezTo>
                    <a:pt x="304" y="88"/>
                    <a:pt x="282" y="177"/>
                    <a:pt x="309" y="247"/>
                  </a:cubicBezTo>
                  <a:cubicBezTo>
                    <a:pt x="302" y="249"/>
                    <a:pt x="297" y="255"/>
                    <a:pt x="291" y="260"/>
                  </a:cubicBezTo>
                  <a:cubicBezTo>
                    <a:pt x="250" y="294"/>
                    <a:pt x="205" y="326"/>
                    <a:pt x="174" y="366"/>
                  </a:cubicBezTo>
                  <a:cubicBezTo>
                    <a:pt x="110" y="407"/>
                    <a:pt x="56" y="454"/>
                    <a:pt x="5" y="504"/>
                  </a:cubicBezTo>
                  <a:cubicBezTo>
                    <a:pt x="2" y="507"/>
                    <a:pt x="0" y="513"/>
                    <a:pt x="2" y="518"/>
                  </a:cubicBezTo>
                  <a:cubicBezTo>
                    <a:pt x="11" y="542"/>
                    <a:pt x="25" y="563"/>
                    <a:pt x="43" y="578"/>
                  </a:cubicBezTo>
                  <a:cubicBezTo>
                    <a:pt x="82" y="545"/>
                    <a:pt x="82" y="545"/>
                    <a:pt x="82" y="545"/>
                  </a:cubicBezTo>
                  <a:cubicBezTo>
                    <a:pt x="136" y="501"/>
                    <a:pt x="193" y="462"/>
                    <a:pt x="247" y="415"/>
                  </a:cubicBezTo>
                  <a:cubicBezTo>
                    <a:pt x="255" y="420"/>
                    <a:pt x="269" y="422"/>
                    <a:pt x="277" y="416"/>
                  </a:cubicBezTo>
                  <a:cubicBezTo>
                    <a:pt x="309" y="390"/>
                    <a:pt x="344" y="363"/>
                    <a:pt x="374" y="332"/>
                  </a:cubicBezTo>
                  <a:cubicBezTo>
                    <a:pt x="397" y="350"/>
                    <a:pt x="425" y="361"/>
                    <a:pt x="458" y="366"/>
                  </a:cubicBezTo>
                  <a:cubicBezTo>
                    <a:pt x="547" y="378"/>
                    <a:pt x="619" y="350"/>
                    <a:pt x="649" y="293"/>
                  </a:cubicBezTo>
                  <a:cubicBezTo>
                    <a:pt x="710" y="209"/>
                    <a:pt x="660" y="74"/>
                    <a:pt x="594" y="31"/>
                  </a:cubicBezTo>
                  <a:cubicBezTo>
                    <a:pt x="559" y="8"/>
                    <a:pt x="502" y="0"/>
                    <a:pt x="448" y="6"/>
                  </a:cubicBezTo>
                  <a:cubicBezTo>
                    <a:pt x="447" y="6"/>
                    <a:pt x="443" y="7"/>
                    <a:pt x="442" y="8"/>
                  </a:cubicBezTo>
                  <a:close/>
                  <a:moveTo>
                    <a:pt x="436" y="23"/>
                  </a:moveTo>
                  <a:cubicBezTo>
                    <a:pt x="422" y="34"/>
                    <a:pt x="411" y="50"/>
                    <a:pt x="399" y="67"/>
                  </a:cubicBezTo>
                  <a:cubicBezTo>
                    <a:pt x="403" y="54"/>
                    <a:pt x="412" y="45"/>
                    <a:pt x="414" y="35"/>
                  </a:cubicBezTo>
                  <a:cubicBezTo>
                    <a:pt x="415" y="31"/>
                    <a:pt x="414" y="27"/>
                    <a:pt x="409" y="29"/>
                  </a:cubicBezTo>
                  <a:cubicBezTo>
                    <a:pt x="415" y="22"/>
                    <a:pt x="426" y="23"/>
                    <a:pt x="436" y="23"/>
                  </a:cubicBezTo>
                  <a:close/>
                  <a:moveTo>
                    <a:pt x="408" y="38"/>
                  </a:moveTo>
                  <a:cubicBezTo>
                    <a:pt x="382" y="84"/>
                    <a:pt x="382" y="84"/>
                    <a:pt x="382" y="84"/>
                  </a:cubicBezTo>
                  <a:cubicBezTo>
                    <a:pt x="386" y="64"/>
                    <a:pt x="395" y="46"/>
                    <a:pt x="408" y="32"/>
                  </a:cubicBezTo>
                  <a:cubicBezTo>
                    <a:pt x="408" y="32"/>
                    <a:pt x="409" y="36"/>
                    <a:pt x="408" y="38"/>
                  </a:cubicBezTo>
                  <a:close/>
                  <a:moveTo>
                    <a:pt x="397" y="31"/>
                  </a:moveTo>
                  <a:cubicBezTo>
                    <a:pt x="382" y="56"/>
                    <a:pt x="363" y="86"/>
                    <a:pt x="348" y="113"/>
                  </a:cubicBezTo>
                  <a:cubicBezTo>
                    <a:pt x="361" y="88"/>
                    <a:pt x="371" y="59"/>
                    <a:pt x="385" y="39"/>
                  </a:cubicBezTo>
                  <a:cubicBezTo>
                    <a:pt x="387" y="35"/>
                    <a:pt x="393" y="33"/>
                    <a:pt x="397" y="31"/>
                  </a:cubicBezTo>
                  <a:close/>
                  <a:moveTo>
                    <a:pt x="376" y="43"/>
                  </a:moveTo>
                  <a:cubicBezTo>
                    <a:pt x="382" y="42"/>
                    <a:pt x="370" y="53"/>
                    <a:pt x="367" y="55"/>
                  </a:cubicBezTo>
                  <a:cubicBezTo>
                    <a:pt x="372" y="52"/>
                    <a:pt x="370" y="45"/>
                    <a:pt x="376" y="43"/>
                  </a:cubicBezTo>
                  <a:close/>
                  <a:moveTo>
                    <a:pt x="348" y="65"/>
                  </a:moveTo>
                  <a:cubicBezTo>
                    <a:pt x="337" y="89"/>
                    <a:pt x="328" y="111"/>
                    <a:pt x="314" y="135"/>
                  </a:cubicBezTo>
                  <a:cubicBezTo>
                    <a:pt x="314" y="131"/>
                    <a:pt x="310" y="135"/>
                    <a:pt x="313" y="136"/>
                  </a:cubicBezTo>
                  <a:cubicBezTo>
                    <a:pt x="309" y="143"/>
                    <a:pt x="308" y="153"/>
                    <a:pt x="308" y="162"/>
                  </a:cubicBezTo>
                  <a:cubicBezTo>
                    <a:pt x="308" y="166"/>
                    <a:pt x="314" y="163"/>
                    <a:pt x="313" y="160"/>
                  </a:cubicBezTo>
                  <a:cubicBezTo>
                    <a:pt x="318" y="137"/>
                    <a:pt x="328" y="121"/>
                    <a:pt x="337" y="103"/>
                  </a:cubicBezTo>
                  <a:cubicBezTo>
                    <a:pt x="345" y="86"/>
                    <a:pt x="357" y="72"/>
                    <a:pt x="367" y="57"/>
                  </a:cubicBezTo>
                  <a:cubicBezTo>
                    <a:pt x="320" y="157"/>
                    <a:pt x="320" y="157"/>
                    <a:pt x="320" y="157"/>
                  </a:cubicBezTo>
                  <a:cubicBezTo>
                    <a:pt x="316" y="152"/>
                    <a:pt x="315" y="158"/>
                    <a:pt x="313" y="160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13" y="173"/>
                    <a:pt x="308" y="185"/>
                    <a:pt x="306" y="195"/>
                  </a:cubicBezTo>
                  <a:cubicBezTo>
                    <a:pt x="297" y="137"/>
                    <a:pt x="321" y="91"/>
                    <a:pt x="348" y="65"/>
                  </a:cubicBezTo>
                  <a:close/>
                  <a:moveTo>
                    <a:pt x="306" y="200"/>
                  </a:moveTo>
                  <a:cubicBezTo>
                    <a:pt x="313" y="206"/>
                    <a:pt x="313" y="193"/>
                    <a:pt x="320" y="196"/>
                  </a:cubicBezTo>
                  <a:cubicBezTo>
                    <a:pt x="317" y="184"/>
                    <a:pt x="320" y="180"/>
                    <a:pt x="325" y="171"/>
                  </a:cubicBezTo>
                  <a:cubicBezTo>
                    <a:pt x="340" y="141"/>
                    <a:pt x="355" y="112"/>
                    <a:pt x="372" y="84"/>
                  </a:cubicBezTo>
                  <a:cubicBezTo>
                    <a:pt x="352" y="132"/>
                    <a:pt x="331" y="183"/>
                    <a:pt x="310" y="228"/>
                  </a:cubicBezTo>
                  <a:lnTo>
                    <a:pt x="306" y="200"/>
                  </a:lnTo>
                  <a:close/>
                  <a:moveTo>
                    <a:pt x="365" y="167"/>
                  </a:moveTo>
                  <a:cubicBezTo>
                    <a:pt x="365" y="167"/>
                    <a:pt x="366" y="168"/>
                    <a:pt x="366" y="168"/>
                  </a:cubicBezTo>
                  <a:cubicBezTo>
                    <a:pt x="372" y="157"/>
                    <a:pt x="373" y="141"/>
                    <a:pt x="378" y="132"/>
                  </a:cubicBezTo>
                  <a:cubicBezTo>
                    <a:pt x="378" y="132"/>
                    <a:pt x="379" y="131"/>
                    <a:pt x="380" y="131"/>
                  </a:cubicBezTo>
                  <a:cubicBezTo>
                    <a:pt x="402" y="95"/>
                    <a:pt x="440" y="68"/>
                    <a:pt x="497" y="69"/>
                  </a:cubicBezTo>
                  <a:cubicBezTo>
                    <a:pt x="495" y="61"/>
                    <a:pt x="498" y="69"/>
                    <a:pt x="500" y="68"/>
                  </a:cubicBezTo>
                  <a:cubicBezTo>
                    <a:pt x="553" y="72"/>
                    <a:pt x="593" y="105"/>
                    <a:pt x="601" y="160"/>
                  </a:cubicBezTo>
                  <a:cubicBezTo>
                    <a:pt x="606" y="198"/>
                    <a:pt x="599" y="237"/>
                    <a:pt x="586" y="264"/>
                  </a:cubicBezTo>
                  <a:cubicBezTo>
                    <a:pt x="585" y="264"/>
                    <a:pt x="584" y="265"/>
                    <a:pt x="584" y="265"/>
                  </a:cubicBezTo>
                  <a:cubicBezTo>
                    <a:pt x="584" y="262"/>
                    <a:pt x="583" y="262"/>
                    <a:pt x="583" y="265"/>
                  </a:cubicBezTo>
                  <a:cubicBezTo>
                    <a:pt x="581" y="267"/>
                    <a:pt x="581" y="267"/>
                    <a:pt x="581" y="267"/>
                  </a:cubicBezTo>
                  <a:cubicBezTo>
                    <a:pt x="580" y="268"/>
                    <a:pt x="580" y="268"/>
                    <a:pt x="580" y="268"/>
                  </a:cubicBezTo>
                  <a:cubicBezTo>
                    <a:pt x="570" y="280"/>
                    <a:pt x="570" y="280"/>
                    <a:pt x="570" y="280"/>
                  </a:cubicBezTo>
                  <a:cubicBezTo>
                    <a:pt x="571" y="279"/>
                    <a:pt x="571" y="279"/>
                    <a:pt x="571" y="279"/>
                  </a:cubicBezTo>
                  <a:cubicBezTo>
                    <a:pt x="557" y="303"/>
                    <a:pt x="518" y="317"/>
                    <a:pt x="479" y="309"/>
                  </a:cubicBezTo>
                  <a:cubicBezTo>
                    <a:pt x="419" y="309"/>
                    <a:pt x="391" y="275"/>
                    <a:pt x="373" y="231"/>
                  </a:cubicBezTo>
                  <a:cubicBezTo>
                    <a:pt x="368" y="219"/>
                    <a:pt x="359" y="193"/>
                    <a:pt x="366" y="183"/>
                  </a:cubicBezTo>
                  <a:cubicBezTo>
                    <a:pt x="362" y="179"/>
                    <a:pt x="363" y="174"/>
                    <a:pt x="364" y="171"/>
                  </a:cubicBezTo>
                  <a:cubicBezTo>
                    <a:pt x="365" y="170"/>
                    <a:pt x="365" y="169"/>
                    <a:pt x="366" y="169"/>
                  </a:cubicBezTo>
                  <a:cubicBezTo>
                    <a:pt x="366" y="168"/>
                    <a:pt x="365" y="167"/>
                    <a:pt x="365" y="167"/>
                  </a:cubicBezTo>
                  <a:close/>
                  <a:moveTo>
                    <a:pt x="484" y="62"/>
                  </a:moveTo>
                  <a:cubicBezTo>
                    <a:pt x="467" y="62"/>
                    <a:pt x="467" y="62"/>
                    <a:pt x="467" y="62"/>
                  </a:cubicBezTo>
                  <a:cubicBezTo>
                    <a:pt x="447" y="65"/>
                    <a:pt x="430" y="73"/>
                    <a:pt x="415" y="81"/>
                  </a:cubicBezTo>
                  <a:cubicBezTo>
                    <a:pt x="418" y="72"/>
                    <a:pt x="430" y="65"/>
                    <a:pt x="442" y="64"/>
                  </a:cubicBezTo>
                  <a:cubicBezTo>
                    <a:pt x="450" y="63"/>
                    <a:pt x="459" y="61"/>
                    <a:pt x="467" y="62"/>
                  </a:cubicBezTo>
                  <a:cubicBezTo>
                    <a:pt x="472" y="60"/>
                    <a:pt x="479" y="59"/>
                    <a:pt x="484" y="62"/>
                  </a:cubicBezTo>
                  <a:close/>
                  <a:moveTo>
                    <a:pt x="469" y="48"/>
                  </a:moveTo>
                  <a:cubicBezTo>
                    <a:pt x="478" y="40"/>
                    <a:pt x="486" y="30"/>
                    <a:pt x="497" y="23"/>
                  </a:cubicBezTo>
                  <a:cubicBezTo>
                    <a:pt x="499" y="30"/>
                    <a:pt x="490" y="40"/>
                    <a:pt x="484" y="49"/>
                  </a:cubicBezTo>
                  <a:lnTo>
                    <a:pt x="469" y="48"/>
                  </a:lnTo>
                  <a:close/>
                  <a:moveTo>
                    <a:pt x="579" y="42"/>
                  </a:moveTo>
                  <a:cubicBezTo>
                    <a:pt x="580" y="54"/>
                    <a:pt x="572" y="69"/>
                    <a:pt x="571" y="78"/>
                  </a:cubicBezTo>
                  <a:cubicBezTo>
                    <a:pt x="562" y="69"/>
                    <a:pt x="550" y="64"/>
                    <a:pt x="536" y="58"/>
                  </a:cubicBezTo>
                  <a:cubicBezTo>
                    <a:pt x="557" y="36"/>
                    <a:pt x="557" y="36"/>
                    <a:pt x="557" y="36"/>
                  </a:cubicBezTo>
                  <a:cubicBezTo>
                    <a:pt x="560" y="41"/>
                    <a:pt x="552" y="52"/>
                    <a:pt x="552" y="62"/>
                  </a:cubicBezTo>
                  <a:cubicBezTo>
                    <a:pt x="563" y="63"/>
                    <a:pt x="570" y="48"/>
                    <a:pt x="579" y="42"/>
                  </a:cubicBezTo>
                  <a:close/>
                  <a:moveTo>
                    <a:pt x="560" y="53"/>
                  </a:moveTo>
                  <a:cubicBezTo>
                    <a:pt x="560" y="48"/>
                    <a:pt x="563" y="44"/>
                    <a:pt x="565" y="40"/>
                  </a:cubicBezTo>
                  <a:cubicBezTo>
                    <a:pt x="567" y="38"/>
                    <a:pt x="571" y="40"/>
                    <a:pt x="572" y="43"/>
                  </a:cubicBezTo>
                  <a:lnTo>
                    <a:pt x="560" y="53"/>
                  </a:lnTo>
                  <a:close/>
                  <a:moveTo>
                    <a:pt x="545" y="71"/>
                  </a:moveTo>
                  <a:cubicBezTo>
                    <a:pt x="536" y="70"/>
                    <a:pt x="526" y="67"/>
                    <a:pt x="518" y="62"/>
                  </a:cubicBezTo>
                  <a:cubicBezTo>
                    <a:pt x="527" y="62"/>
                    <a:pt x="537" y="66"/>
                    <a:pt x="545" y="71"/>
                  </a:cubicBezTo>
                  <a:close/>
                  <a:moveTo>
                    <a:pt x="526" y="55"/>
                  </a:moveTo>
                  <a:cubicBezTo>
                    <a:pt x="501" y="49"/>
                    <a:pt x="501" y="49"/>
                    <a:pt x="501" y="49"/>
                  </a:cubicBezTo>
                  <a:cubicBezTo>
                    <a:pt x="508" y="39"/>
                    <a:pt x="516" y="30"/>
                    <a:pt x="527" y="26"/>
                  </a:cubicBezTo>
                  <a:cubicBezTo>
                    <a:pt x="530" y="25"/>
                    <a:pt x="531" y="29"/>
                    <a:pt x="531" y="31"/>
                  </a:cubicBezTo>
                  <a:cubicBezTo>
                    <a:pt x="531" y="40"/>
                    <a:pt x="523" y="45"/>
                    <a:pt x="526" y="55"/>
                  </a:cubicBezTo>
                  <a:close/>
                  <a:moveTo>
                    <a:pt x="592" y="108"/>
                  </a:moveTo>
                  <a:cubicBezTo>
                    <a:pt x="633" y="149"/>
                    <a:pt x="620" y="253"/>
                    <a:pt x="579" y="286"/>
                  </a:cubicBezTo>
                  <a:cubicBezTo>
                    <a:pt x="578" y="286"/>
                    <a:pt x="572" y="290"/>
                    <a:pt x="570" y="291"/>
                  </a:cubicBezTo>
                  <a:cubicBezTo>
                    <a:pt x="614" y="260"/>
                    <a:pt x="621" y="163"/>
                    <a:pt x="592" y="111"/>
                  </a:cubicBezTo>
                  <a:cubicBezTo>
                    <a:pt x="591" y="111"/>
                    <a:pt x="591" y="109"/>
                    <a:pt x="592" y="108"/>
                  </a:cubicBezTo>
                  <a:close/>
                  <a:moveTo>
                    <a:pt x="480" y="320"/>
                  </a:moveTo>
                  <a:cubicBezTo>
                    <a:pt x="493" y="321"/>
                    <a:pt x="493" y="321"/>
                    <a:pt x="493" y="321"/>
                  </a:cubicBezTo>
                  <a:cubicBezTo>
                    <a:pt x="491" y="327"/>
                    <a:pt x="482" y="336"/>
                    <a:pt x="477" y="344"/>
                  </a:cubicBezTo>
                  <a:cubicBezTo>
                    <a:pt x="477" y="336"/>
                    <a:pt x="482" y="330"/>
                    <a:pt x="482" y="325"/>
                  </a:cubicBezTo>
                  <a:cubicBezTo>
                    <a:pt x="482" y="323"/>
                    <a:pt x="481" y="321"/>
                    <a:pt x="480" y="320"/>
                  </a:cubicBezTo>
                  <a:close/>
                  <a:moveTo>
                    <a:pt x="430" y="316"/>
                  </a:moveTo>
                  <a:cubicBezTo>
                    <a:pt x="427" y="320"/>
                    <a:pt x="425" y="325"/>
                    <a:pt x="422" y="328"/>
                  </a:cubicBezTo>
                  <a:cubicBezTo>
                    <a:pt x="423" y="308"/>
                    <a:pt x="423" y="308"/>
                    <a:pt x="423" y="308"/>
                  </a:cubicBezTo>
                  <a:cubicBezTo>
                    <a:pt x="425" y="310"/>
                    <a:pt x="434" y="310"/>
                    <a:pt x="430" y="316"/>
                  </a:cubicBezTo>
                  <a:close/>
                  <a:moveTo>
                    <a:pt x="387" y="286"/>
                  </a:moveTo>
                  <a:cubicBezTo>
                    <a:pt x="387" y="290"/>
                    <a:pt x="387" y="290"/>
                    <a:pt x="387" y="290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8" y="296"/>
                    <a:pt x="381" y="285"/>
                    <a:pt x="384" y="278"/>
                  </a:cubicBezTo>
                  <a:cubicBezTo>
                    <a:pt x="387" y="278"/>
                    <a:pt x="393" y="285"/>
                    <a:pt x="387" y="286"/>
                  </a:cubicBezTo>
                  <a:close/>
                  <a:moveTo>
                    <a:pt x="373" y="262"/>
                  </a:moveTo>
                  <a:cubicBezTo>
                    <a:pt x="371" y="272"/>
                    <a:pt x="366" y="281"/>
                    <a:pt x="359" y="288"/>
                  </a:cubicBezTo>
                  <a:cubicBezTo>
                    <a:pt x="361" y="276"/>
                    <a:pt x="365" y="264"/>
                    <a:pt x="369" y="254"/>
                  </a:cubicBezTo>
                  <a:cubicBezTo>
                    <a:pt x="370" y="257"/>
                    <a:pt x="374" y="260"/>
                    <a:pt x="373" y="262"/>
                  </a:cubicBezTo>
                  <a:close/>
                  <a:moveTo>
                    <a:pt x="356" y="276"/>
                  </a:moveTo>
                  <a:cubicBezTo>
                    <a:pt x="355" y="277"/>
                    <a:pt x="358" y="281"/>
                    <a:pt x="356" y="283"/>
                  </a:cubicBezTo>
                  <a:cubicBezTo>
                    <a:pt x="353" y="279"/>
                    <a:pt x="354" y="293"/>
                    <a:pt x="352" y="297"/>
                  </a:cubicBezTo>
                  <a:cubicBezTo>
                    <a:pt x="346" y="291"/>
                    <a:pt x="338" y="286"/>
                    <a:pt x="342" y="276"/>
                  </a:cubicBezTo>
                  <a:cubicBezTo>
                    <a:pt x="345" y="267"/>
                    <a:pt x="352" y="252"/>
                    <a:pt x="357" y="247"/>
                  </a:cubicBezTo>
                  <a:cubicBezTo>
                    <a:pt x="358" y="246"/>
                    <a:pt x="361" y="243"/>
                    <a:pt x="363" y="240"/>
                  </a:cubicBezTo>
                  <a:cubicBezTo>
                    <a:pt x="365" y="253"/>
                    <a:pt x="362" y="265"/>
                    <a:pt x="356" y="276"/>
                  </a:cubicBezTo>
                  <a:close/>
                  <a:moveTo>
                    <a:pt x="341" y="267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43" y="226"/>
                    <a:pt x="344" y="235"/>
                    <a:pt x="342" y="241"/>
                  </a:cubicBezTo>
                  <a:cubicBezTo>
                    <a:pt x="341" y="243"/>
                    <a:pt x="342" y="244"/>
                    <a:pt x="343" y="242"/>
                  </a:cubicBezTo>
                  <a:cubicBezTo>
                    <a:pt x="339" y="248"/>
                    <a:pt x="334" y="265"/>
                    <a:pt x="332" y="272"/>
                  </a:cubicBezTo>
                  <a:cubicBezTo>
                    <a:pt x="330" y="270"/>
                    <a:pt x="318" y="259"/>
                    <a:pt x="329" y="259"/>
                  </a:cubicBezTo>
                  <a:cubicBezTo>
                    <a:pt x="334" y="243"/>
                    <a:pt x="340" y="226"/>
                    <a:pt x="349" y="213"/>
                  </a:cubicBezTo>
                  <a:cubicBezTo>
                    <a:pt x="352" y="216"/>
                    <a:pt x="349" y="221"/>
                    <a:pt x="353" y="223"/>
                  </a:cubicBezTo>
                  <a:cubicBezTo>
                    <a:pt x="355" y="215"/>
                    <a:pt x="355" y="215"/>
                    <a:pt x="355" y="215"/>
                  </a:cubicBezTo>
                  <a:cubicBezTo>
                    <a:pt x="361" y="234"/>
                    <a:pt x="361" y="234"/>
                    <a:pt x="361" y="234"/>
                  </a:cubicBezTo>
                  <a:cubicBezTo>
                    <a:pt x="353" y="242"/>
                    <a:pt x="345" y="257"/>
                    <a:pt x="341" y="267"/>
                  </a:cubicBezTo>
                  <a:close/>
                  <a:moveTo>
                    <a:pt x="340" y="222"/>
                  </a:moveTo>
                  <a:cubicBezTo>
                    <a:pt x="341" y="210"/>
                    <a:pt x="348" y="197"/>
                    <a:pt x="351" y="184"/>
                  </a:cubicBezTo>
                  <a:cubicBezTo>
                    <a:pt x="352" y="185"/>
                    <a:pt x="355" y="196"/>
                    <a:pt x="352" y="199"/>
                  </a:cubicBezTo>
                  <a:cubicBezTo>
                    <a:pt x="346" y="206"/>
                    <a:pt x="343" y="215"/>
                    <a:pt x="340" y="222"/>
                  </a:cubicBezTo>
                  <a:close/>
                  <a:moveTo>
                    <a:pt x="347" y="179"/>
                  </a:moveTo>
                  <a:cubicBezTo>
                    <a:pt x="338" y="204"/>
                    <a:pt x="329" y="225"/>
                    <a:pt x="323" y="249"/>
                  </a:cubicBezTo>
                  <a:cubicBezTo>
                    <a:pt x="321" y="244"/>
                    <a:pt x="315" y="241"/>
                    <a:pt x="317" y="236"/>
                  </a:cubicBezTo>
                  <a:cubicBezTo>
                    <a:pt x="327" y="211"/>
                    <a:pt x="339" y="186"/>
                    <a:pt x="353" y="165"/>
                  </a:cubicBezTo>
                  <a:cubicBezTo>
                    <a:pt x="356" y="171"/>
                    <a:pt x="348" y="188"/>
                    <a:pt x="347" y="179"/>
                  </a:cubicBezTo>
                  <a:close/>
                  <a:moveTo>
                    <a:pt x="198" y="350"/>
                  </a:moveTo>
                  <a:cubicBezTo>
                    <a:pt x="199" y="349"/>
                    <a:pt x="203" y="349"/>
                    <a:pt x="201" y="352"/>
                  </a:cubicBezTo>
                  <a:cubicBezTo>
                    <a:pt x="193" y="353"/>
                    <a:pt x="193" y="353"/>
                    <a:pt x="193" y="353"/>
                  </a:cubicBezTo>
                  <a:cubicBezTo>
                    <a:pt x="194" y="351"/>
                    <a:pt x="196" y="351"/>
                    <a:pt x="198" y="350"/>
                  </a:cubicBezTo>
                  <a:close/>
                  <a:moveTo>
                    <a:pt x="206" y="359"/>
                  </a:moveTo>
                  <a:cubicBezTo>
                    <a:pt x="198" y="384"/>
                    <a:pt x="191" y="408"/>
                    <a:pt x="188" y="440"/>
                  </a:cubicBezTo>
                  <a:cubicBezTo>
                    <a:pt x="185" y="435"/>
                    <a:pt x="187" y="432"/>
                    <a:pt x="187" y="428"/>
                  </a:cubicBezTo>
                  <a:cubicBezTo>
                    <a:pt x="185" y="416"/>
                    <a:pt x="189" y="388"/>
                    <a:pt x="188" y="371"/>
                  </a:cubicBezTo>
                  <a:cubicBezTo>
                    <a:pt x="182" y="371"/>
                    <a:pt x="182" y="371"/>
                    <a:pt x="182" y="371"/>
                  </a:cubicBezTo>
                  <a:cubicBezTo>
                    <a:pt x="189" y="366"/>
                    <a:pt x="197" y="361"/>
                    <a:pt x="206" y="359"/>
                  </a:cubicBezTo>
                  <a:close/>
                  <a:moveTo>
                    <a:pt x="160" y="393"/>
                  </a:moveTo>
                  <a:cubicBezTo>
                    <a:pt x="161" y="382"/>
                    <a:pt x="173" y="377"/>
                    <a:pt x="182" y="372"/>
                  </a:cubicBezTo>
                  <a:cubicBezTo>
                    <a:pt x="172" y="397"/>
                    <a:pt x="163" y="423"/>
                    <a:pt x="159" y="453"/>
                  </a:cubicBezTo>
                  <a:lnTo>
                    <a:pt x="160" y="393"/>
                  </a:lnTo>
                  <a:close/>
                  <a:moveTo>
                    <a:pt x="151" y="392"/>
                  </a:moveTo>
                  <a:cubicBezTo>
                    <a:pt x="143" y="412"/>
                    <a:pt x="137" y="435"/>
                    <a:pt x="130" y="456"/>
                  </a:cubicBezTo>
                  <a:cubicBezTo>
                    <a:pt x="136" y="405"/>
                    <a:pt x="136" y="405"/>
                    <a:pt x="136" y="405"/>
                  </a:cubicBezTo>
                  <a:cubicBezTo>
                    <a:pt x="137" y="399"/>
                    <a:pt x="146" y="396"/>
                    <a:pt x="151" y="392"/>
                  </a:cubicBezTo>
                  <a:close/>
                  <a:moveTo>
                    <a:pt x="121" y="412"/>
                  </a:moveTo>
                  <a:cubicBezTo>
                    <a:pt x="105" y="464"/>
                    <a:pt x="105" y="464"/>
                    <a:pt x="105" y="464"/>
                  </a:cubicBezTo>
                  <a:cubicBezTo>
                    <a:pt x="105" y="453"/>
                    <a:pt x="107" y="446"/>
                    <a:pt x="105" y="440"/>
                  </a:cubicBezTo>
                  <a:cubicBezTo>
                    <a:pt x="100" y="425"/>
                    <a:pt x="113" y="418"/>
                    <a:pt x="121" y="412"/>
                  </a:cubicBezTo>
                  <a:close/>
                  <a:moveTo>
                    <a:pt x="50" y="471"/>
                  </a:moveTo>
                  <a:cubicBezTo>
                    <a:pt x="50" y="471"/>
                    <a:pt x="50" y="473"/>
                    <a:pt x="49" y="473"/>
                  </a:cubicBezTo>
                  <a:cubicBezTo>
                    <a:pt x="43" y="480"/>
                    <a:pt x="35" y="487"/>
                    <a:pt x="26" y="492"/>
                  </a:cubicBezTo>
                  <a:cubicBezTo>
                    <a:pt x="33" y="484"/>
                    <a:pt x="40" y="475"/>
                    <a:pt x="50" y="471"/>
                  </a:cubicBezTo>
                  <a:close/>
                  <a:moveTo>
                    <a:pt x="46" y="485"/>
                  </a:moveTo>
                  <a:cubicBezTo>
                    <a:pt x="46" y="491"/>
                    <a:pt x="38" y="516"/>
                    <a:pt x="36" y="525"/>
                  </a:cubicBezTo>
                  <a:cubicBezTo>
                    <a:pt x="35" y="529"/>
                    <a:pt x="32" y="527"/>
                    <a:pt x="33" y="524"/>
                  </a:cubicBezTo>
                  <a:cubicBezTo>
                    <a:pt x="36" y="513"/>
                    <a:pt x="34" y="501"/>
                    <a:pt x="39" y="491"/>
                  </a:cubicBezTo>
                  <a:cubicBezTo>
                    <a:pt x="39" y="490"/>
                    <a:pt x="43" y="488"/>
                    <a:pt x="46" y="485"/>
                  </a:cubicBezTo>
                  <a:close/>
                  <a:moveTo>
                    <a:pt x="24" y="494"/>
                  </a:moveTo>
                  <a:cubicBezTo>
                    <a:pt x="24" y="495"/>
                    <a:pt x="23" y="496"/>
                    <a:pt x="23" y="496"/>
                  </a:cubicBezTo>
                  <a:cubicBezTo>
                    <a:pt x="20" y="500"/>
                    <a:pt x="15" y="505"/>
                    <a:pt x="12" y="507"/>
                  </a:cubicBezTo>
                  <a:lnTo>
                    <a:pt x="24" y="494"/>
                  </a:lnTo>
                  <a:close/>
                  <a:moveTo>
                    <a:pt x="37" y="549"/>
                  </a:moveTo>
                  <a:cubicBezTo>
                    <a:pt x="22" y="544"/>
                    <a:pt x="9" y="525"/>
                    <a:pt x="21" y="509"/>
                  </a:cubicBezTo>
                  <a:cubicBezTo>
                    <a:pt x="22" y="507"/>
                    <a:pt x="29" y="501"/>
                    <a:pt x="32" y="498"/>
                  </a:cubicBezTo>
                  <a:cubicBezTo>
                    <a:pt x="30" y="511"/>
                    <a:pt x="27" y="526"/>
                    <a:pt x="28" y="540"/>
                  </a:cubicBezTo>
                  <a:cubicBezTo>
                    <a:pt x="34" y="543"/>
                    <a:pt x="36" y="533"/>
                    <a:pt x="38" y="529"/>
                  </a:cubicBezTo>
                  <a:cubicBezTo>
                    <a:pt x="39" y="528"/>
                    <a:pt x="40" y="525"/>
                    <a:pt x="41" y="524"/>
                  </a:cubicBezTo>
                  <a:cubicBezTo>
                    <a:pt x="39" y="533"/>
                    <a:pt x="40" y="543"/>
                    <a:pt x="37" y="549"/>
                  </a:cubicBezTo>
                  <a:close/>
                  <a:moveTo>
                    <a:pt x="46" y="567"/>
                  </a:moveTo>
                  <a:cubicBezTo>
                    <a:pt x="44" y="569"/>
                    <a:pt x="43" y="567"/>
                    <a:pt x="42" y="566"/>
                  </a:cubicBezTo>
                  <a:cubicBezTo>
                    <a:pt x="41" y="564"/>
                    <a:pt x="49" y="562"/>
                    <a:pt x="46" y="567"/>
                  </a:cubicBezTo>
                  <a:close/>
                  <a:moveTo>
                    <a:pt x="54" y="545"/>
                  </a:moveTo>
                  <a:cubicBezTo>
                    <a:pt x="62" y="521"/>
                    <a:pt x="69" y="491"/>
                    <a:pt x="79" y="467"/>
                  </a:cubicBezTo>
                  <a:cubicBezTo>
                    <a:pt x="81" y="470"/>
                    <a:pt x="79" y="476"/>
                    <a:pt x="81" y="477"/>
                  </a:cubicBezTo>
                  <a:cubicBezTo>
                    <a:pt x="82" y="470"/>
                    <a:pt x="85" y="459"/>
                    <a:pt x="79" y="453"/>
                  </a:cubicBezTo>
                  <a:cubicBezTo>
                    <a:pt x="68" y="488"/>
                    <a:pt x="60" y="522"/>
                    <a:pt x="46" y="554"/>
                  </a:cubicBezTo>
                  <a:cubicBezTo>
                    <a:pt x="44" y="529"/>
                    <a:pt x="51" y="503"/>
                    <a:pt x="54" y="479"/>
                  </a:cubicBezTo>
                  <a:cubicBezTo>
                    <a:pt x="96" y="433"/>
                    <a:pt x="96" y="433"/>
                    <a:pt x="96" y="433"/>
                  </a:cubicBezTo>
                  <a:cubicBezTo>
                    <a:pt x="89" y="456"/>
                    <a:pt x="82" y="486"/>
                    <a:pt x="78" y="512"/>
                  </a:cubicBezTo>
                  <a:cubicBezTo>
                    <a:pt x="75" y="503"/>
                    <a:pt x="79" y="494"/>
                    <a:pt x="79" y="485"/>
                  </a:cubicBezTo>
                  <a:cubicBezTo>
                    <a:pt x="76" y="491"/>
                    <a:pt x="76" y="491"/>
                    <a:pt x="76" y="491"/>
                  </a:cubicBezTo>
                  <a:cubicBezTo>
                    <a:pt x="76" y="488"/>
                    <a:pt x="78" y="483"/>
                    <a:pt x="74" y="484"/>
                  </a:cubicBezTo>
                  <a:cubicBezTo>
                    <a:pt x="63" y="544"/>
                    <a:pt x="63" y="544"/>
                    <a:pt x="63" y="544"/>
                  </a:cubicBezTo>
                  <a:cubicBezTo>
                    <a:pt x="63" y="545"/>
                    <a:pt x="50" y="558"/>
                    <a:pt x="54" y="545"/>
                  </a:cubicBezTo>
                  <a:close/>
                  <a:moveTo>
                    <a:pt x="91" y="526"/>
                  </a:moveTo>
                  <a:cubicBezTo>
                    <a:pt x="90" y="531"/>
                    <a:pt x="73" y="541"/>
                    <a:pt x="72" y="535"/>
                  </a:cubicBezTo>
                  <a:cubicBezTo>
                    <a:pt x="69" y="547"/>
                    <a:pt x="71" y="524"/>
                    <a:pt x="77" y="531"/>
                  </a:cubicBezTo>
                  <a:cubicBezTo>
                    <a:pt x="82" y="501"/>
                    <a:pt x="91" y="473"/>
                    <a:pt x="98" y="442"/>
                  </a:cubicBezTo>
                  <a:cubicBezTo>
                    <a:pt x="98" y="443"/>
                    <a:pt x="100" y="439"/>
                    <a:pt x="101" y="441"/>
                  </a:cubicBezTo>
                  <a:cubicBezTo>
                    <a:pt x="104" y="455"/>
                    <a:pt x="101" y="470"/>
                    <a:pt x="97" y="482"/>
                  </a:cubicBezTo>
                  <a:cubicBezTo>
                    <a:pt x="93" y="496"/>
                    <a:pt x="92" y="512"/>
                    <a:pt x="91" y="526"/>
                  </a:cubicBezTo>
                  <a:close/>
                  <a:moveTo>
                    <a:pt x="120" y="505"/>
                  </a:moveTo>
                  <a:cubicBezTo>
                    <a:pt x="120" y="509"/>
                    <a:pt x="107" y="515"/>
                    <a:pt x="99" y="520"/>
                  </a:cubicBezTo>
                  <a:cubicBezTo>
                    <a:pt x="102" y="507"/>
                    <a:pt x="102" y="493"/>
                    <a:pt x="102" y="479"/>
                  </a:cubicBezTo>
                  <a:cubicBezTo>
                    <a:pt x="105" y="483"/>
                    <a:pt x="101" y="491"/>
                    <a:pt x="103" y="500"/>
                  </a:cubicBezTo>
                  <a:cubicBezTo>
                    <a:pt x="108" y="467"/>
                    <a:pt x="117" y="437"/>
                    <a:pt x="127" y="414"/>
                  </a:cubicBezTo>
                  <a:cubicBezTo>
                    <a:pt x="128" y="413"/>
                    <a:pt x="130" y="412"/>
                    <a:pt x="131" y="410"/>
                  </a:cubicBezTo>
                  <a:cubicBezTo>
                    <a:pt x="133" y="425"/>
                    <a:pt x="128" y="444"/>
                    <a:pt x="123" y="457"/>
                  </a:cubicBezTo>
                  <a:lnTo>
                    <a:pt x="120" y="505"/>
                  </a:lnTo>
                  <a:close/>
                  <a:moveTo>
                    <a:pt x="177" y="461"/>
                  </a:moveTo>
                  <a:cubicBezTo>
                    <a:pt x="161" y="474"/>
                    <a:pt x="145" y="487"/>
                    <a:pt x="128" y="498"/>
                  </a:cubicBezTo>
                  <a:cubicBezTo>
                    <a:pt x="129" y="485"/>
                    <a:pt x="129" y="471"/>
                    <a:pt x="131" y="457"/>
                  </a:cubicBezTo>
                  <a:cubicBezTo>
                    <a:pt x="134" y="462"/>
                    <a:pt x="131" y="469"/>
                    <a:pt x="131" y="474"/>
                  </a:cubicBezTo>
                  <a:cubicBezTo>
                    <a:pt x="138" y="449"/>
                    <a:pt x="145" y="421"/>
                    <a:pt x="154" y="400"/>
                  </a:cubicBezTo>
                  <a:cubicBezTo>
                    <a:pt x="156" y="405"/>
                    <a:pt x="158" y="412"/>
                    <a:pt x="157" y="418"/>
                  </a:cubicBezTo>
                  <a:cubicBezTo>
                    <a:pt x="151" y="408"/>
                    <a:pt x="154" y="425"/>
                    <a:pt x="156" y="425"/>
                  </a:cubicBezTo>
                  <a:cubicBezTo>
                    <a:pt x="154" y="437"/>
                    <a:pt x="148" y="459"/>
                    <a:pt x="149" y="475"/>
                  </a:cubicBezTo>
                  <a:cubicBezTo>
                    <a:pt x="149" y="478"/>
                    <a:pt x="155" y="478"/>
                    <a:pt x="155" y="474"/>
                  </a:cubicBezTo>
                  <a:cubicBezTo>
                    <a:pt x="156" y="470"/>
                    <a:pt x="158" y="465"/>
                    <a:pt x="159" y="460"/>
                  </a:cubicBezTo>
                  <a:cubicBezTo>
                    <a:pt x="160" y="460"/>
                    <a:pt x="160" y="454"/>
                    <a:pt x="159" y="457"/>
                  </a:cubicBezTo>
                  <a:cubicBezTo>
                    <a:pt x="159" y="457"/>
                    <a:pt x="158" y="457"/>
                    <a:pt x="158" y="457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7"/>
                  </a:cubicBezTo>
                  <a:cubicBezTo>
                    <a:pt x="184" y="383"/>
                    <a:pt x="184" y="383"/>
                    <a:pt x="184" y="383"/>
                  </a:cubicBezTo>
                  <a:lnTo>
                    <a:pt x="177" y="461"/>
                  </a:lnTo>
                  <a:close/>
                  <a:moveTo>
                    <a:pt x="202" y="443"/>
                  </a:moveTo>
                  <a:cubicBezTo>
                    <a:pt x="196" y="447"/>
                    <a:pt x="192" y="452"/>
                    <a:pt x="185" y="453"/>
                  </a:cubicBezTo>
                  <a:cubicBezTo>
                    <a:pt x="191" y="427"/>
                    <a:pt x="198" y="403"/>
                    <a:pt x="205" y="378"/>
                  </a:cubicBezTo>
                  <a:cubicBezTo>
                    <a:pt x="205" y="377"/>
                    <a:pt x="207" y="374"/>
                    <a:pt x="208" y="373"/>
                  </a:cubicBezTo>
                  <a:cubicBezTo>
                    <a:pt x="204" y="393"/>
                    <a:pt x="200" y="422"/>
                    <a:pt x="202" y="443"/>
                  </a:cubicBezTo>
                  <a:close/>
                  <a:moveTo>
                    <a:pt x="218" y="428"/>
                  </a:moveTo>
                  <a:cubicBezTo>
                    <a:pt x="218" y="432"/>
                    <a:pt x="213" y="435"/>
                    <a:pt x="209" y="438"/>
                  </a:cubicBezTo>
                  <a:cubicBezTo>
                    <a:pt x="209" y="425"/>
                    <a:pt x="209" y="412"/>
                    <a:pt x="210" y="398"/>
                  </a:cubicBezTo>
                  <a:cubicBezTo>
                    <a:pt x="214" y="401"/>
                    <a:pt x="210" y="408"/>
                    <a:pt x="211" y="411"/>
                  </a:cubicBezTo>
                  <a:cubicBezTo>
                    <a:pt x="214" y="406"/>
                    <a:pt x="217" y="400"/>
                    <a:pt x="217" y="394"/>
                  </a:cubicBezTo>
                  <a:cubicBezTo>
                    <a:pt x="216" y="384"/>
                    <a:pt x="222" y="394"/>
                    <a:pt x="222" y="395"/>
                  </a:cubicBezTo>
                  <a:cubicBezTo>
                    <a:pt x="219" y="407"/>
                    <a:pt x="220" y="418"/>
                    <a:pt x="218" y="428"/>
                  </a:cubicBezTo>
                  <a:close/>
                  <a:moveTo>
                    <a:pt x="211" y="393"/>
                  </a:moveTo>
                  <a:cubicBezTo>
                    <a:pt x="211" y="380"/>
                    <a:pt x="211" y="380"/>
                    <a:pt x="211" y="380"/>
                  </a:cubicBezTo>
                  <a:cubicBezTo>
                    <a:pt x="218" y="382"/>
                    <a:pt x="213" y="390"/>
                    <a:pt x="211" y="393"/>
                  </a:cubicBezTo>
                  <a:close/>
                  <a:moveTo>
                    <a:pt x="225" y="423"/>
                  </a:moveTo>
                  <a:cubicBezTo>
                    <a:pt x="225" y="419"/>
                    <a:pt x="224" y="407"/>
                    <a:pt x="225" y="404"/>
                  </a:cubicBezTo>
                  <a:cubicBezTo>
                    <a:pt x="225" y="403"/>
                    <a:pt x="226" y="400"/>
                    <a:pt x="227" y="399"/>
                  </a:cubicBezTo>
                  <a:cubicBezTo>
                    <a:pt x="239" y="410"/>
                    <a:pt x="239" y="410"/>
                    <a:pt x="239" y="410"/>
                  </a:cubicBezTo>
                  <a:cubicBezTo>
                    <a:pt x="232" y="417"/>
                    <a:pt x="228" y="412"/>
                    <a:pt x="225" y="423"/>
                  </a:cubicBezTo>
                  <a:close/>
                  <a:moveTo>
                    <a:pt x="282" y="404"/>
                  </a:moveTo>
                  <a:cubicBezTo>
                    <a:pt x="286" y="401"/>
                    <a:pt x="289" y="396"/>
                    <a:pt x="293" y="395"/>
                  </a:cubicBezTo>
                  <a:cubicBezTo>
                    <a:pt x="290" y="399"/>
                    <a:pt x="287" y="403"/>
                    <a:pt x="282" y="404"/>
                  </a:cubicBezTo>
                  <a:close/>
                  <a:moveTo>
                    <a:pt x="289" y="389"/>
                  </a:moveTo>
                  <a:cubicBezTo>
                    <a:pt x="281" y="395"/>
                    <a:pt x="273" y="402"/>
                    <a:pt x="264" y="410"/>
                  </a:cubicBezTo>
                  <a:cubicBezTo>
                    <a:pt x="239" y="399"/>
                    <a:pt x="214" y="378"/>
                    <a:pt x="212" y="343"/>
                  </a:cubicBezTo>
                  <a:cubicBezTo>
                    <a:pt x="212" y="349"/>
                    <a:pt x="206" y="341"/>
                    <a:pt x="210" y="338"/>
                  </a:cubicBezTo>
                  <a:cubicBezTo>
                    <a:pt x="243" y="306"/>
                    <a:pt x="278" y="284"/>
                    <a:pt x="311" y="255"/>
                  </a:cubicBezTo>
                  <a:cubicBezTo>
                    <a:pt x="324" y="282"/>
                    <a:pt x="344" y="307"/>
                    <a:pt x="368" y="327"/>
                  </a:cubicBezTo>
                  <a:cubicBezTo>
                    <a:pt x="345" y="350"/>
                    <a:pt x="316" y="369"/>
                    <a:pt x="289" y="389"/>
                  </a:cubicBezTo>
                  <a:close/>
                  <a:moveTo>
                    <a:pt x="371" y="316"/>
                  </a:moveTo>
                  <a:cubicBezTo>
                    <a:pt x="367" y="311"/>
                    <a:pt x="356" y="310"/>
                    <a:pt x="358" y="305"/>
                  </a:cubicBezTo>
                  <a:cubicBezTo>
                    <a:pt x="362" y="292"/>
                    <a:pt x="370" y="281"/>
                    <a:pt x="376" y="267"/>
                  </a:cubicBezTo>
                  <a:cubicBezTo>
                    <a:pt x="376" y="269"/>
                    <a:pt x="383" y="274"/>
                    <a:pt x="379" y="279"/>
                  </a:cubicBezTo>
                  <a:cubicBezTo>
                    <a:pt x="373" y="288"/>
                    <a:pt x="371" y="302"/>
                    <a:pt x="371" y="316"/>
                  </a:cubicBezTo>
                  <a:close/>
                  <a:moveTo>
                    <a:pt x="376" y="321"/>
                  </a:moveTo>
                  <a:cubicBezTo>
                    <a:pt x="380" y="310"/>
                    <a:pt x="386" y="299"/>
                    <a:pt x="391" y="290"/>
                  </a:cubicBezTo>
                  <a:cubicBezTo>
                    <a:pt x="394" y="284"/>
                    <a:pt x="397" y="290"/>
                    <a:pt x="396" y="292"/>
                  </a:cubicBezTo>
                  <a:cubicBezTo>
                    <a:pt x="393" y="305"/>
                    <a:pt x="389" y="317"/>
                    <a:pt x="389" y="331"/>
                  </a:cubicBezTo>
                  <a:cubicBezTo>
                    <a:pt x="383" y="330"/>
                    <a:pt x="380" y="325"/>
                    <a:pt x="376" y="321"/>
                  </a:cubicBezTo>
                  <a:close/>
                  <a:moveTo>
                    <a:pt x="399" y="295"/>
                  </a:moveTo>
                  <a:cubicBezTo>
                    <a:pt x="400" y="290"/>
                    <a:pt x="403" y="295"/>
                    <a:pt x="407" y="296"/>
                  </a:cubicBezTo>
                  <a:cubicBezTo>
                    <a:pt x="409" y="297"/>
                    <a:pt x="413" y="300"/>
                    <a:pt x="409" y="304"/>
                  </a:cubicBezTo>
                  <a:cubicBezTo>
                    <a:pt x="407" y="308"/>
                    <a:pt x="400" y="320"/>
                    <a:pt x="395" y="327"/>
                  </a:cubicBezTo>
                  <a:cubicBezTo>
                    <a:pt x="395" y="317"/>
                    <a:pt x="398" y="306"/>
                    <a:pt x="399" y="295"/>
                  </a:cubicBezTo>
                  <a:close/>
                  <a:moveTo>
                    <a:pt x="440" y="347"/>
                  </a:moveTo>
                  <a:cubicBezTo>
                    <a:pt x="439" y="356"/>
                    <a:pt x="434" y="352"/>
                    <a:pt x="432" y="352"/>
                  </a:cubicBezTo>
                  <a:cubicBezTo>
                    <a:pt x="420" y="347"/>
                    <a:pt x="406" y="344"/>
                    <a:pt x="397" y="336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20" y="309"/>
                    <a:pt x="414" y="327"/>
                    <a:pt x="415" y="336"/>
                  </a:cubicBezTo>
                  <a:cubicBezTo>
                    <a:pt x="416" y="342"/>
                    <a:pt x="422" y="339"/>
                    <a:pt x="423" y="337"/>
                  </a:cubicBezTo>
                  <a:cubicBezTo>
                    <a:pt x="428" y="328"/>
                    <a:pt x="432" y="319"/>
                    <a:pt x="438" y="311"/>
                  </a:cubicBezTo>
                  <a:cubicBezTo>
                    <a:pt x="446" y="322"/>
                    <a:pt x="442" y="340"/>
                    <a:pt x="440" y="347"/>
                  </a:cubicBezTo>
                  <a:close/>
                  <a:moveTo>
                    <a:pt x="448" y="318"/>
                  </a:moveTo>
                  <a:cubicBezTo>
                    <a:pt x="449" y="317"/>
                    <a:pt x="457" y="317"/>
                    <a:pt x="455" y="322"/>
                  </a:cubicBezTo>
                  <a:cubicBezTo>
                    <a:pt x="452" y="331"/>
                    <a:pt x="450" y="341"/>
                    <a:pt x="445" y="351"/>
                  </a:cubicBezTo>
                  <a:cubicBezTo>
                    <a:pt x="447" y="339"/>
                    <a:pt x="445" y="328"/>
                    <a:pt x="448" y="318"/>
                  </a:cubicBezTo>
                  <a:close/>
                  <a:moveTo>
                    <a:pt x="468" y="351"/>
                  </a:moveTo>
                  <a:cubicBezTo>
                    <a:pt x="470" y="361"/>
                    <a:pt x="461" y="356"/>
                    <a:pt x="457" y="356"/>
                  </a:cubicBezTo>
                  <a:cubicBezTo>
                    <a:pt x="473" y="332"/>
                    <a:pt x="473" y="332"/>
                    <a:pt x="473" y="332"/>
                  </a:cubicBezTo>
                  <a:cubicBezTo>
                    <a:pt x="473" y="335"/>
                    <a:pt x="476" y="346"/>
                    <a:pt x="468" y="351"/>
                  </a:cubicBezTo>
                  <a:close/>
                  <a:moveTo>
                    <a:pt x="451" y="356"/>
                  </a:moveTo>
                  <a:cubicBezTo>
                    <a:pt x="461" y="320"/>
                    <a:pt x="461" y="320"/>
                    <a:pt x="461" y="320"/>
                  </a:cubicBezTo>
                  <a:cubicBezTo>
                    <a:pt x="462" y="317"/>
                    <a:pt x="474" y="320"/>
                    <a:pt x="477" y="321"/>
                  </a:cubicBezTo>
                  <a:cubicBezTo>
                    <a:pt x="467" y="329"/>
                    <a:pt x="462" y="343"/>
                    <a:pt x="451" y="356"/>
                  </a:cubicBezTo>
                  <a:close/>
                  <a:moveTo>
                    <a:pt x="491" y="360"/>
                  </a:moveTo>
                  <a:cubicBezTo>
                    <a:pt x="489" y="361"/>
                    <a:pt x="478" y="360"/>
                    <a:pt x="474" y="360"/>
                  </a:cubicBezTo>
                  <a:cubicBezTo>
                    <a:pt x="480" y="345"/>
                    <a:pt x="490" y="332"/>
                    <a:pt x="501" y="322"/>
                  </a:cubicBezTo>
                  <a:cubicBezTo>
                    <a:pt x="503" y="330"/>
                    <a:pt x="499" y="335"/>
                    <a:pt x="495" y="346"/>
                  </a:cubicBezTo>
                  <a:cubicBezTo>
                    <a:pt x="493" y="351"/>
                    <a:pt x="494" y="357"/>
                    <a:pt x="491" y="360"/>
                  </a:cubicBezTo>
                  <a:close/>
                  <a:moveTo>
                    <a:pt x="510" y="321"/>
                  </a:moveTo>
                  <a:cubicBezTo>
                    <a:pt x="515" y="321"/>
                    <a:pt x="521" y="319"/>
                    <a:pt x="526" y="320"/>
                  </a:cubicBezTo>
                  <a:cubicBezTo>
                    <a:pt x="516" y="330"/>
                    <a:pt x="508" y="344"/>
                    <a:pt x="498" y="358"/>
                  </a:cubicBezTo>
                  <a:cubicBezTo>
                    <a:pt x="501" y="343"/>
                    <a:pt x="506" y="332"/>
                    <a:pt x="510" y="321"/>
                  </a:cubicBezTo>
                  <a:close/>
                  <a:moveTo>
                    <a:pt x="502" y="360"/>
                  </a:moveTo>
                  <a:cubicBezTo>
                    <a:pt x="511" y="346"/>
                    <a:pt x="521" y="333"/>
                    <a:pt x="532" y="322"/>
                  </a:cubicBezTo>
                  <a:cubicBezTo>
                    <a:pt x="527" y="332"/>
                    <a:pt x="522" y="347"/>
                    <a:pt x="519" y="361"/>
                  </a:cubicBezTo>
                  <a:lnTo>
                    <a:pt x="502" y="360"/>
                  </a:lnTo>
                  <a:close/>
                  <a:moveTo>
                    <a:pt x="527" y="343"/>
                  </a:moveTo>
                  <a:cubicBezTo>
                    <a:pt x="526" y="342"/>
                    <a:pt x="531" y="329"/>
                    <a:pt x="531" y="338"/>
                  </a:cubicBezTo>
                  <a:cubicBezTo>
                    <a:pt x="532" y="326"/>
                    <a:pt x="541" y="310"/>
                    <a:pt x="556" y="310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31" y="338"/>
                    <a:pt x="531" y="338"/>
                    <a:pt x="531" y="338"/>
                  </a:cubicBezTo>
                  <a:lnTo>
                    <a:pt x="527" y="343"/>
                  </a:lnTo>
                  <a:close/>
                  <a:moveTo>
                    <a:pt x="531" y="359"/>
                  </a:moveTo>
                  <a:cubicBezTo>
                    <a:pt x="541" y="342"/>
                    <a:pt x="550" y="325"/>
                    <a:pt x="564" y="309"/>
                  </a:cubicBezTo>
                  <a:cubicBezTo>
                    <a:pt x="562" y="315"/>
                    <a:pt x="562" y="320"/>
                    <a:pt x="562" y="324"/>
                  </a:cubicBezTo>
                  <a:cubicBezTo>
                    <a:pt x="567" y="313"/>
                    <a:pt x="569" y="301"/>
                    <a:pt x="580" y="294"/>
                  </a:cubicBezTo>
                  <a:cubicBezTo>
                    <a:pt x="572" y="316"/>
                    <a:pt x="561" y="336"/>
                    <a:pt x="551" y="354"/>
                  </a:cubicBezTo>
                  <a:cubicBezTo>
                    <a:pt x="549" y="358"/>
                    <a:pt x="538" y="357"/>
                    <a:pt x="531" y="359"/>
                  </a:cubicBezTo>
                  <a:close/>
                  <a:moveTo>
                    <a:pt x="559" y="351"/>
                  </a:moveTo>
                  <a:cubicBezTo>
                    <a:pt x="573" y="321"/>
                    <a:pt x="585" y="288"/>
                    <a:pt x="606" y="266"/>
                  </a:cubicBezTo>
                  <a:cubicBezTo>
                    <a:pt x="606" y="267"/>
                    <a:pt x="605" y="271"/>
                    <a:pt x="604" y="272"/>
                  </a:cubicBezTo>
                  <a:cubicBezTo>
                    <a:pt x="594" y="294"/>
                    <a:pt x="584" y="318"/>
                    <a:pt x="573" y="339"/>
                  </a:cubicBezTo>
                  <a:cubicBezTo>
                    <a:pt x="570" y="345"/>
                    <a:pt x="567" y="352"/>
                    <a:pt x="559" y="351"/>
                  </a:cubicBezTo>
                  <a:close/>
                  <a:moveTo>
                    <a:pt x="643" y="287"/>
                  </a:moveTo>
                  <a:cubicBezTo>
                    <a:pt x="648" y="273"/>
                    <a:pt x="652" y="260"/>
                    <a:pt x="657" y="247"/>
                  </a:cubicBezTo>
                  <a:cubicBezTo>
                    <a:pt x="650" y="247"/>
                    <a:pt x="649" y="254"/>
                    <a:pt x="647" y="260"/>
                  </a:cubicBezTo>
                  <a:cubicBezTo>
                    <a:pt x="650" y="258"/>
                    <a:pt x="650" y="258"/>
                    <a:pt x="650" y="258"/>
                  </a:cubicBezTo>
                  <a:cubicBezTo>
                    <a:pt x="651" y="261"/>
                    <a:pt x="650" y="266"/>
                    <a:pt x="646" y="267"/>
                  </a:cubicBezTo>
                  <a:cubicBezTo>
                    <a:pt x="647" y="260"/>
                    <a:pt x="647" y="260"/>
                    <a:pt x="647" y="260"/>
                  </a:cubicBezTo>
                  <a:cubicBezTo>
                    <a:pt x="646" y="262"/>
                    <a:pt x="644" y="264"/>
                    <a:pt x="643" y="266"/>
                  </a:cubicBezTo>
                  <a:cubicBezTo>
                    <a:pt x="635" y="305"/>
                    <a:pt x="611" y="334"/>
                    <a:pt x="575" y="347"/>
                  </a:cubicBezTo>
                  <a:cubicBezTo>
                    <a:pt x="647" y="224"/>
                    <a:pt x="647" y="224"/>
                    <a:pt x="647" y="224"/>
                  </a:cubicBezTo>
                  <a:cubicBezTo>
                    <a:pt x="633" y="257"/>
                    <a:pt x="618" y="288"/>
                    <a:pt x="601" y="319"/>
                  </a:cubicBezTo>
                  <a:cubicBezTo>
                    <a:pt x="600" y="321"/>
                    <a:pt x="601" y="333"/>
                    <a:pt x="604" y="327"/>
                  </a:cubicBezTo>
                  <a:cubicBezTo>
                    <a:pt x="620" y="294"/>
                    <a:pt x="637" y="264"/>
                    <a:pt x="657" y="234"/>
                  </a:cubicBezTo>
                  <a:cubicBezTo>
                    <a:pt x="657" y="246"/>
                    <a:pt x="657" y="246"/>
                    <a:pt x="657" y="246"/>
                  </a:cubicBezTo>
                  <a:cubicBezTo>
                    <a:pt x="659" y="241"/>
                    <a:pt x="661" y="236"/>
                    <a:pt x="663" y="232"/>
                  </a:cubicBezTo>
                  <a:cubicBezTo>
                    <a:pt x="665" y="230"/>
                    <a:pt x="665" y="223"/>
                    <a:pt x="660" y="224"/>
                  </a:cubicBezTo>
                  <a:cubicBezTo>
                    <a:pt x="656" y="226"/>
                    <a:pt x="655" y="232"/>
                    <a:pt x="651" y="234"/>
                  </a:cubicBezTo>
                  <a:cubicBezTo>
                    <a:pt x="654" y="221"/>
                    <a:pt x="661" y="210"/>
                    <a:pt x="667" y="199"/>
                  </a:cubicBezTo>
                  <a:cubicBezTo>
                    <a:pt x="670" y="227"/>
                    <a:pt x="658" y="267"/>
                    <a:pt x="643" y="287"/>
                  </a:cubicBezTo>
                  <a:close/>
                  <a:moveTo>
                    <a:pt x="656" y="137"/>
                  </a:moveTo>
                  <a:cubicBezTo>
                    <a:pt x="675" y="161"/>
                    <a:pt x="662" y="196"/>
                    <a:pt x="648" y="215"/>
                  </a:cubicBezTo>
                  <a:cubicBezTo>
                    <a:pt x="632" y="237"/>
                    <a:pt x="619" y="263"/>
                    <a:pt x="605" y="286"/>
                  </a:cubicBezTo>
                  <a:cubicBezTo>
                    <a:pt x="648" y="171"/>
                    <a:pt x="648" y="171"/>
                    <a:pt x="648" y="171"/>
                  </a:cubicBezTo>
                  <a:cubicBezTo>
                    <a:pt x="647" y="171"/>
                    <a:pt x="647" y="170"/>
                    <a:pt x="645" y="169"/>
                  </a:cubicBezTo>
                  <a:cubicBezTo>
                    <a:pt x="636" y="190"/>
                    <a:pt x="627" y="212"/>
                    <a:pt x="619" y="235"/>
                  </a:cubicBezTo>
                  <a:cubicBezTo>
                    <a:pt x="619" y="233"/>
                    <a:pt x="621" y="226"/>
                    <a:pt x="621" y="224"/>
                  </a:cubicBezTo>
                  <a:cubicBezTo>
                    <a:pt x="621" y="198"/>
                    <a:pt x="635" y="185"/>
                    <a:pt x="645" y="169"/>
                  </a:cubicBezTo>
                  <a:cubicBezTo>
                    <a:pt x="646" y="165"/>
                    <a:pt x="649" y="161"/>
                    <a:pt x="651" y="160"/>
                  </a:cubicBezTo>
                  <a:cubicBezTo>
                    <a:pt x="651" y="160"/>
                    <a:pt x="651" y="161"/>
                    <a:pt x="651" y="163"/>
                  </a:cubicBezTo>
                  <a:cubicBezTo>
                    <a:pt x="657" y="145"/>
                    <a:pt x="657" y="145"/>
                    <a:pt x="657" y="145"/>
                  </a:cubicBezTo>
                  <a:cubicBezTo>
                    <a:pt x="648" y="155"/>
                    <a:pt x="642" y="168"/>
                    <a:pt x="634" y="178"/>
                  </a:cubicBezTo>
                  <a:cubicBezTo>
                    <a:pt x="638" y="160"/>
                    <a:pt x="645" y="145"/>
                    <a:pt x="650" y="128"/>
                  </a:cubicBezTo>
                  <a:cubicBezTo>
                    <a:pt x="653" y="120"/>
                    <a:pt x="654" y="134"/>
                    <a:pt x="656" y="137"/>
                  </a:cubicBezTo>
                  <a:close/>
                  <a:moveTo>
                    <a:pt x="619" y="136"/>
                  </a:moveTo>
                  <a:cubicBezTo>
                    <a:pt x="618" y="133"/>
                    <a:pt x="615" y="128"/>
                    <a:pt x="620" y="124"/>
                  </a:cubicBezTo>
                  <a:cubicBezTo>
                    <a:pt x="624" y="120"/>
                    <a:pt x="627" y="114"/>
                    <a:pt x="631" y="109"/>
                  </a:cubicBezTo>
                  <a:cubicBezTo>
                    <a:pt x="634" y="111"/>
                    <a:pt x="623" y="131"/>
                    <a:pt x="619" y="136"/>
                  </a:cubicBezTo>
                  <a:close/>
                  <a:moveTo>
                    <a:pt x="623" y="151"/>
                  </a:moveTo>
                  <a:cubicBezTo>
                    <a:pt x="643" y="122"/>
                    <a:pt x="643" y="122"/>
                    <a:pt x="643" y="122"/>
                  </a:cubicBezTo>
                  <a:cubicBezTo>
                    <a:pt x="649" y="128"/>
                    <a:pt x="640" y="144"/>
                    <a:pt x="637" y="150"/>
                  </a:cubicBezTo>
                  <a:cubicBezTo>
                    <a:pt x="631" y="159"/>
                    <a:pt x="630" y="171"/>
                    <a:pt x="626" y="180"/>
                  </a:cubicBezTo>
                  <a:cubicBezTo>
                    <a:pt x="626" y="169"/>
                    <a:pt x="619" y="157"/>
                    <a:pt x="623" y="151"/>
                  </a:cubicBezTo>
                  <a:close/>
                  <a:moveTo>
                    <a:pt x="643" y="107"/>
                  </a:moveTo>
                  <a:cubicBezTo>
                    <a:pt x="646" y="110"/>
                    <a:pt x="649" y="115"/>
                    <a:pt x="645" y="117"/>
                  </a:cubicBezTo>
                  <a:cubicBezTo>
                    <a:pt x="636" y="122"/>
                    <a:pt x="631" y="132"/>
                    <a:pt x="626" y="140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95"/>
                    <a:pt x="644" y="106"/>
                    <a:pt x="643" y="107"/>
                  </a:cubicBezTo>
                  <a:close/>
                  <a:moveTo>
                    <a:pt x="633" y="94"/>
                  </a:moveTo>
                  <a:cubicBezTo>
                    <a:pt x="632" y="98"/>
                    <a:pt x="630" y="106"/>
                    <a:pt x="625" y="111"/>
                  </a:cubicBezTo>
                  <a:cubicBezTo>
                    <a:pt x="624" y="105"/>
                    <a:pt x="629" y="99"/>
                    <a:pt x="629" y="92"/>
                  </a:cubicBezTo>
                  <a:cubicBezTo>
                    <a:pt x="628" y="87"/>
                    <a:pt x="635" y="90"/>
                    <a:pt x="633" y="94"/>
                  </a:cubicBezTo>
                  <a:close/>
                  <a:moveTo>
                    <a:pt x="610" y="76"/>
                  </a:moveTo>
                  <a:cubicBezTo>
                    <a:pt x="610" y="76"/>
                    <a:pt x="612" y="73"/>
                    <a:pt x="612" y="72"/>
                  </a:cubicBezTo>
                  <a:cubicBezTo>
                    <a:pt x="610" y="67"/>
                    <a:pt x="614" y="68"/>
                    <a:pt x="616" y="70"/>
                  </a:cubicBezTo>
                  <a:cubicBezTo>
                    <a:pt x="621" y="75"/>
                    <a:pt x="628" y="81"/>
                    <a:pt x="625" y="90"/>
                  </a:cubicBezTo>
                  <a:cubicBezTo>
                    <a:pt x="622" y="101"/>
                    <a:pt x="619" y="114"/>
                    <a:pt x="613" y="121"/>
                  </a:cubicBezTo>
                  <a:cubicBezTo>
                    <a:pt x="607" y="112"/>
                    <a:pt x="592" y="103"/>
                    <a:pt x="600" y="89"/>
                  </a:cubicBezTo>
                  <a:cubicBezTo>
                    <a:pt x="604" y="89"/>
                    <a:pt x="601" y="99"/>
                    <a:pt x="606" y="99"/>
                  </a:cubicBezTo>
                  <a:cubicBezTo>
                    <a:pt x="605" y="91"/>
                    <a:pt x="608" y="83"/>
                    <a:pt x="610" y="76"/>
                  </a:cubicBezTo>
                  <a:close/>
                  <a:moveTo>
                    <a:pt x="598" y="58"/>
                  </a:moveTo>
                  <a:cubicBezTo>
                    <a:pt x="600" y="55"/>
                    <a:pt x="605" y="61"/>
                    <a:pt x="605" y="64"/>
                  </a:cubicBezTo>
                  <a:cubicBezTo>
                    <a:pt x="605" y="68"/>
                    <a:pt x="599" y="81"/>
                    <a:pt x="597" y="86"/>
                  </a:cubicBezTo>
                  <a:cubicBezTo>
                    <a:pt x="595" y="81"/>
                    <a:pt x="599" y="74"/>
                    <a:pt x="600" y="67"/>
                  </a:cubicBezTo>
                  <a:cubicBezTo>
                    <a:pt x="595" y="73"/>
                    <a:pt x="590" y="85"/>
                    <a:pt x="590" y="94"/>
                  </a:cubicBezTo>
                  <a:cubicBezTo>
                    <a:pt x="585" y="89"/>
                    <a:pt x="579" y="86"/>
                    <a:pt x="576" y="81"/>
                  </a:cubicBezTo>
                  <a:cubicBezTo>
                    <a:pt x="583" y="74"/>
                    <a:pt x="589" y="65"/>
                    <a:pt x="598" y="58"/>
                  </a:cubicBezTo>
                  <a:close/>
                  <a:moveTo>
                    <a:pt x="593" y="56"/>
                  </a:moveTo>
                  <a:cubicBezTo>
                    <a:pt x="589" y="62"/>
                    <a:pt x="583" y="66"/>
                    <a:pt x="579" y="71"/>
                  </a:cubicBezTo>
                  <a:cubicBezTo>
                    <a:pt x="579" y="62"/>
                    <a:pt x="584" y="56"/>
                    <a:pt x="585" y="48"/>
                  </a:cubicBezTo>
                  <a:cubicBezTo>
                    <a:pt x="588" y="49"/>
                    <a:pt x="595" y="52"/>
                    <a:pt x="593" y="56"/>
                  </a:cubicBezTo>
                  <a:close/>
                  <a:moveTo>
                    <a:pt x="583" y="37"/>
                  </a:moveTo>
                  <a:cubicBezTo>
                    <a:pt x="571" y="32"/>
                    <a:pt x="557" y="24"/>
                    <a:pt x="541" y="22"/>
                  </a:cubicBezTo>
                  <a:cubicBezTo>
                    <a:pt x="540" y="22"/>
                    <a:pt x="538" y="19"/>
                    <a:pt x="537" y="18"/>
                  </a:cubicBezTo>
                  <a:cubicBezTo>
                    <a:pt x="556" y="20"/>
                    <a:pt x="570" y="28"/>
                    <a:pt x="583" y="37"/>
                  </a:cubicBezTo>
                  <a:close/>
                  <a:moveTo>
                    <a:pt x="550" y="33"/>
                  </a:moveTo>
                  <a:cubicBezTo>
                    <a:pt x="550" y="40"/>
                    <a:pt x="539" y="46"/>
                    <a:pt x="532" y="53"/>
                  </a:cubicBezTo>
                  <a:cubicBezTo>
                    <a:pt x="532" y="47"/>
                    <a:pt x="535" y="41"/>
                    <a:pt x="535" y="36"/>
                  </a:cubicBezTo>
                  <a:cubicBezTo>
                    <a:pt x="533" y="23"/>
                    <a:pt x="546" y="31"/>
                    <a:pt x="550" y="33"/>
                  </a:cubicBezTo>
                  <a:close/>
                  <a:moveTo>
                    <a:pt x="506" y="14"/>
                  </a:moveTo>
                  <a:cubicBezTo>
                    <a:pt x="536" y="16"/>
                    <a:pt x="536" y="16"/>
                    <a:pt x="536" y="16"/>
                  </a:cubicBezTo>
                  <a:cubicBezTo>
                    <a:pt x="527" y="20"/>
                    <a:pt x="516" y="17"/>
                    <a:pt x="506" y="15"/>
                  </a:cubicBezTo>
                  <a:lnTo>
                    <a:pt x="506" y="14"/>
                  </a:lnTo>
                  <a:close/>
                  <a:moveTo>
                    <a:pt x="516" y="24"/>
                  </a:moveTo>
                  <a:cubicBezTo>
                    <a:pt x="511" y="33"/>
                    <a:pt x="502" y="41"/>
                    <a:pt x="494" y="47"/>
                  </a:cubicBezTo>
                  <a:cubicBezTo>
                    <a:pt x="494" y="34"/>
                    <a:pt x="500" y="37"/>
                    <a:pt x="506" y="24"/>
                  </a:cubicBezTo>
                  <a:lnTo>
                    <a:pt x="516" y="24"/>
                  </a:lnTo>
                  <a:close/>
                  <a:moveTo>
                    <a:pt x="501" y="14"/>
                  </a:moveTo>
                  <a:cubicBezTo>
                    <a:pt x="495" y="15"/>
                    <a:pt x="488" y="15"/>
                    <a:pt x="483" y="13"/>
                  </a:cubicBezTo>
                  <a:cubicBezTo>
                    <a:pt x="482" y="12"/>
                    <a:pt x="482" y="11"/>
                    <a:pt x="481" y="11"/>
                  </a:cubicBezTo>
                  <a:lnTo>
                    <a:pt x="501" y="14"/>
                  </a:lnTo>
                  <a:close/>
                  <a:moveTo>
                    <a:pt x="465" y="22"/>
                  </a:moveTo>
                  <a:cubicBezTo>
                    <a:pt x="471" y="17"/>
                    <a:pt x="471" y="25"/>
                    <a:pt x="470" y="26"/>
                  </a:cubicBezTo>
                  <a:cubicBezTo>
                    <a:pt x="468" y="33"/>
                    <a:pt x="474" y="32"/>
                    <a:pt x="475" y="28"/>
                  </a:cubicBezTo>
                  <a:cubicBezTo>
                    <a:pt x="477" y="25"/>
                    <a:pt x="477" y="19"/>
                    <a:pt x="486" y="21"/>
                  </a:cubicBezTo>
                  <a:cubicBezTo>
                    <a:pt x="492" y="22"/>
                    <a:pt x="475" y="35"/>
                    <a:pt x="470" y="41"/>
                  </a:cubicBezTo>
                  <a:cubicBezTo>
                    <a:pt x="465" y="47"/>
                    <a:pt x="466" y="36"/>
                    <a:pt x="470" y="38"/>
                  </a:cubicBezTo>
                  <a:cubicBezTo>
                    <a:pt x="469" y="26"/>
                    <a:pt x="464" y="37"/>
                    <a:pt x="463" y="39"/>
                  </a:cubicBezTo>
                  <a:cubicBezTo>
                    <a:pt x="458" y="48"/>
                    <a:pt x="465" y="47"/>
                    <a:pt x="461" y="49"/>
                  </a:cubicBezTo>
                  <a:cubicBezTo>
                    <a:pt x="453" y="54"/>
                    <a:pt x="443" y="54"/>
                    <a:pt x="433" y="56"/>
                  </a:cubicBezTo>
                  <a:cubicBezTo>
                    <a:pt x="441" y="44"/>
                    <a:pt x="450" y="34"/>
                    <a:pt x="460" y="26"/>
                  </a:cubicBezTo>
                  <a:cubicBezTo>
                    <a:pt x="461" y="25"/>
                    <a:pt x="464" y="23"/>
                    <a:pt x="465" y="22"/>
                  </a:cubicBezTo>
                  <a:close/>
                  <a:moveTo>
                    <a:pt x="457" y="22"/>
                  </a:moveTo>
                  <a:cubicBezTo>
                    <a:pt x="445" y="32"/>
                    <a:pt x="434" y="44"/>
                    <a:pt x="427" y="58"/>
                  </a:cubicBezTo>
                  <a:cubicBezTo>
                    <a:pt x="426" y="59"/>
                    <a:pt x="425" y="59"/>
                    <a:pt x="424" y="59"/>
                  </a:cubicBezTo>
                  <a:cubicBezTo>
                    <a:pt x="429" y="55"/>
                    <a:pt x="421" y="54"/>
                    <a:pt x="421" y="57"/>
                  </a:cubicBezTo>
                  <a:cubicBezTo>
                    <a:pt x="419" y="58"/>
                    <a:pt x="419" y="58"/>
                    <a:pt x="419" y="58"/>
                  </a:cubicBezTo>
                  <a:cubicBezTo>
                    <a:pt x="419" y="55"/>
                    <a:pt x="418" y="55"/>
                    <a:pt x="418" y="5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387" y="95"/>
                    <a:pt x="357" y="135"/>
                    <a:pt x="338" y="180"/>
                  </a:cubicBezTo>
                  <a:cubicBezTo>
                    <a:pt x="352" y="149"/>
                    <a:pt x="366" y="117"/>
                    <a:pt x="379" y="83"/>
                  </a:cubicBezTo>
                  <a:cubicBezTo>
                    <a:pt x="384" y="89"/>
                    <a:pt x="379" y="94"/>
                    <a:pt x="380" y="99"/>
                  </a:cubicBezTo>
                  <a:cubicBezTo>
                    <a:pt x="392" y="89"/>
                    <a:pt x="402" y="69"/>
                    <a:pt x="412" y="56"/>
                  </a:cubicBezTo>
                  <a:cubicBezTo>
                    <a:pt x="418" y="49"/>
                    <a:pt x="424" y="42"/>
                    <a:pt x="431" y="34"/>
                  </a:cubicBezTo>
                  <a:cubicBezTo>
                    <a:pt x="431" y="45"/>
                    <a:pt x="431" y="45"/>
                    <a:pt x="431" y="45"/>
                  </a:cubicBezTo>
                  <a:cubicBezTo>
                    <a:pt x="434" y="37"/>
                    <a:pt x="440" y="28"/>
                    <a:pt x="445" y="22"/>
                  </a:cubicBezTo>
                  <a:cubicBezTo>
                    <a:pt x="446" y="21"/>
                    <a:pt x="453" y="22"/>
                    <a:pt x="45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7281863" y="2617788"/>
              <a:ext cx="26988" cy="61913"/>
            </a:xfrm>
            <a:custGeom>
              <a:avLst/>
              <a:gdLst>
                <a:gd name="T0" fmla="*/ 1 w 13"/>
                <a:gd name="T1" fmla="*/ 21 h 31"/>
                <a:gd name="T2" fmla="*/ 4 w 13"/>
                <a:gd name="T3" fmla="*/ 28 h 31"/>
                <a:gd name="T4" fmla="*/ 13 w 13"/>
                <a:gd name="T5" fmla="*/ 8 h 31"/>
                <a:gd name="T6" fmla="*/ 13 w 13"/>
                <a:gd name="T7" fmla="*/ 0 h 31"/>
                <a:gd name="T8" fmla="*/ 1 w 1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1">
                  <a:moveTo>
                    <a:pt x="1" y="21"/>
                  </a:moveTo>
                  <a:cubicBezTo>
                    <a:pt x="0" y="23"/>
                    <a:pt x="1" y="31"/>
                    <a:pt x="4" y="28"/>
                  </a:cubicBezTo>
                  <a:cubicBezTo>
                    <a:pt x="9" y="24"/>
                    <a:pt x="10" y="15"/>
                    <a:pt x="13" y="8"/>
                  </a:cubicBezTo>
                  <a:cubicBezTo>
                    <a:pt x="10" y="6"/>
                    <a:pt x="13" y="3"/>
                    <a:pt x="13" y="0"/>
                  </a:cubicBezTo>
                  <a:cubicBezTo>
                    <a:pt x="8" y="6"/>
                    <a:pt x="6" y="14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6383338" y="2874963"/>
              <a:ext cx="4763" cy="28575"/>
            </a:xfrm>
            <a:custGeom>
              <a:avLst/>
              <a:gdLst>
                <a:gd name="T0" fmla="*/ 0 w 3"/>
                <a:gd name="T1" fmla="*/ 0 h 14"/>
                <a:gd name="T2" fmla="*/ 0 w 3"/>
                <a:gd name="T3" fmla="*/ 14 h 14"/>
                <a:gd name="T4" fmla="*/ 0 w 3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1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6919913" y="2300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6916738" y="2301875"/>
              <a:ext cx="11113" cy="20638"/>
            </a:xfrm>
            <a:custGeom>
              <a:avLst/>
              <a:gdLst>
                <a:gd name="T0" fmla="*/ 0 w 5"/>
                <a:gd name="T1" fmla="*/ 3 h 10"/>
                <a:gd name="T2" fmla="*/ 2 w 5"/>
                <a:gd name="T3" fmla="*/ 0 h 10"/>
                <a:gd name="T4" fmla="*/ 2 w 5"/>
                <a:gd name="T5" fmla="*/ 1 h 10"/>
                <a:gd name="T6" fmla="*/ 0 w 5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0">
                  <a:moveTo>
                    <a:pt x="0" y="3"/>
                  </a:moveTo>
                  <a:cubicBezTo>
                    <a:pt x="1" y="10"/>
                    <a:pt x="5" y="4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36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697994" y="1193793"/>
            <a:ext cx="2092960" cy="105346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增强功能性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让用户更快识别图标功能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690330" y="2489937"/>
            <a:ext cx="1737360" cy="105346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调整配色方案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使图标风格更为接近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5690329" y="3606061"/>
            <a:ext cx="1915160" cy="105346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提高渲染能力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保持功能性同时更好看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83485" y="808355"/>
            <a:ext cx="3524250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8a7e72bc23287cee45049fd0ab7064bd.png"/>
          <p:cNvPicPr>
            <a:picLocks noChangeAspect="1" noChangeArrowheads="1"/>
          </p:cNvPicPr>
          <p:nvPr/>
        </p:nvPicPr>
        <p:blipFill>
          <a:blip r:embed="rId1" cstate="print"/>
          <a:srcRect l="-2410" t="22101" r="59143" b="11595"/>
          <a:stretch>
            <a:fillRect/>
          </a:stretch>
        </p:blipFill>
        <p:spPr bwMode="auto">
          <a:xfrm flipH="1">
            <a:off x="5000010" y="268288"/>
            <a:ext cx="1188132" cy="2160240"/>
          </a:xfrm>
          <a:prstGeom prst="rect">
            <a:avLst/>
          </a:prstGeom>
          <a:noFill/>
        </p:spPr>
      </p:pic>
      <p:pic>
        <p:nvPicPr>
          <p:cNvPr id="3074" name="Picture 2" descr="E:\8a7e72bc23287cee45049fd0ab7064bd.png"/>
          <p:cNvPicPr>
            <a:picLocks noChangeAspect="1" noChangeArrowheads="1"/>
          </p:cNvPicPr>
          <p:nvPr/>
        </p:nvPicPr>
        <p:blipFill>
          <a:blip r:embed="rId1" cstate="print"/>
          <a:srcRect t="22101"/>
          <a:stretch>
            <a:fillRect/>
          </a:stretch>
        </p:blipFill>
        <p:spPr bwMode="auto">
          <a:xfrm>
            <a:off x="3019790" y="824608"/>
            <a:ext cx="2484276" cy="2109930"/>
          </a:xfrm>
          <a:prstGeom prst="rect">
            <a:avLst/>
          </a:prstGeom>
          <a:noFill/>
        </p:spPr>
      </p:pic>
      <p:sp>
        <p:nvSpPr>
          <p:cNvPr id="15" name="文本框 29"/>
          <p:cNvSpPr txBox="1"/>
          <p:nvPr/>
        </p:nvSpPr>
        <p:spPr>
          <a:xfrm>
            <a:off x="3307822" y="1348408"/>
            <a:ext cx="612068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rPr>
              <a:t>用</a:t>
            </a:r>
            <a:endParaRPr lang="zh-CN" altLang="en-US" sz="4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2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6" name="文本框 29"/>
          <p:cNvSpPr txBox="1"/>
          <p:nvPr/>
        </p:nvSpPr>
        <p:spPr>
          <a:xfrm>
            <a:off x="3991898" y="1564432"/>
            <a:ext cx="648072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户</a:t>
            </a:r>
            <a:endParaRPr lang="zh-CN" altLang="en-US" sz="4000" dirty="0">
              <a:ln>
                <a:solidFill>
                  <a:srgbClr val="4A67AA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29"/>
          <p:cNvSpPr txBox="1"/>
          <p:nvPr/>
        </p:nvSpPr>
        <p:spPr>
          <a:xfrm rot="21046325">
            <a:off x="4587831" y="1306436"/>
            <a:ext cx="432048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rgbClr val="4A67AA"/>
                  </a:solidFill>
                </a:ln>
                <a:solidFill>
                  <a:schemeClr val="bg1"/>
                </a:solidFill>
                <a:cs typeface="+mn-ea"/>
                <a:sym typeface="+mn-lt"/>
              </a:rPr>
              <a:t>交</a:t>
            </a:r>
            <a:endParaRPr lang="zh-CN" altLang="en-US" sz="4000" dirty="0">
              <a:ln>
                <a:solidFill>
                  <a:srgbClr val="4A67AA"/>
                </a:solidFill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29"/>
          <p:cNvSpPr txBox="1"/>
          <p:nvPr/>
        </p:nvSpPr>
        <p:spPr>
          <a:xfrm rot="20840064">
            <a:off x="5216529" y="1074942"/>
            <a:ext cx="540060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cs typeface="+mn-ea"/>
                <a:sym typeface="+mn-lt"/>
              </a:rPr>
              <a:t>互</a:t>
            </a:r>
            <a:endParaRPr lang="zh-CN" altLang="en-US" sz="4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blipFill>
                <a:blip r:embed="rId2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2813870" y="3760676"/>
            <a:ext cx="3516261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小组成员：周成杰、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5819" y="2896580"/>
            <a:ext cx="2769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谢谢您的观看</a:t>
            </a:r>
            <a:endParaRPr lang="zh-CN" altLang="en-US" sz="3200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073">
            <a:off x="2520204" y="3520739"/>
            <a:ext cx="4428851" cy="154356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2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4876800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1" y="2789790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1" y="1565654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1" y="2177723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3670962" y="3477783"/>
            <a:ext cx="180020" cy="281735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3955282" y="1529650"/>
            <a:ext cx="313699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设计灵感</a:t>
            </a:r>
            <a:endParaRPr lang="zh-CN" altLang="en-US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3" y="2137801"/>
            <a:ext cx="360039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设计效果</a:t>
            </a:r>
            <a:endParaRPr lang="zh-CN" altLang="en-US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6" y="2749869"/>
            <a:ext cx="2797179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优劣评估</a:t>
            </a:r>
            <a:endParaRPr lang="zh-CN" altLang="en-GB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70127" y="3397941"/>
            <a:ext cx="3003884" cy="37592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改进提升</a:t>
            </a:r>
            <a:endParaRPr lang="zh-CN" altLang="en-US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1" cstate="print"/>
          <a:srcRect l="34803" t="22101"/>
          <a:stretch>
            <a:fillRect/>
          </a:stretch>
        </p:blipFill>
        <p:spPr bwMode="auto">
          <a:xfrm>
            <a:off x="0" y="448308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/>
          <p:nvPr/>
        </p:nvSpPr>
        <p:spPr>
          <a:xfrm rot="5400000">
            <a:off x="-251642" y="1574174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ko-KR" altLang="en-US" sz="3200" b="1" i="0" u="none" strike="noStrike" kern="1200" cap="none" spc="0" normalizeH="0" baseline="0" noProof="0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텍스트 개체 틀 1"/>
          <p:cNvSpPr txBox="1"/>
          <p:nvPr/>
        </p:nvSpPr>
        <p:spPr>
          <a:xfrm rot="21014461">
            <a:off x="740613" y="677895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60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0" lang="ko-KR" altLang="en-US" sz="2800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2"/>
            </p:custDataLst>
          </p:nvPr>
        </p:nvGrpSpPr>
        <p:grpSpPr>
          <a:xfrm rot="5421073">
            <a:off x="750101" y="3203182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1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设计</a:t>
            </a:r>
            <a:r>
              <a:rPr lang="zh-CN" altLang="en-US" dirty="0">
                <a:cs typeface="+mn-ea"/>
                <a:sym typeface="+mn-lt"/>
              </a:rPr>
              <a:t>灵感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cs typeface="+mn-ea"/>
                <a:sym typeface="+mn-lt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spc="3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2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 rot="169628">
            <a:off x="1044095" y="1834155"/>
            <a:ext cx="971550" cy="1006389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Freeform 5"/>
          <p:cNvSpPr>
            <a:spLocks noEditPoints="1"/>
          </p:cNvSpPr>
          <p:nvPr/>
        </p:nvSpPr>
        <p:spPr bwMode="auto">
          <a:xfrm rot="169628">
            <a:off x="2976987" y="2360704"/>
            <a:ext cx="971550" cy="1006389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Freeform 5"/>
          <p:cNvSpPr>
            <a:spLocks noEditPoints="1"/>
          </p:cNvSpPr>
          <p:nvPr/>
        </p:nvSpPr>
        <p:spPr bwMode="auto">
          <a:xfrm rot="169628">
            <a:off x="4867125" y="2016506"/>
            <a:ext cx="971550" cy="1006389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Freeform 5"/>
          <p:cNvSpPr>
            <a:spLocks noEditPoints="1"/>
          </p:cNvSpPr>
          <p:nvPr/>
        </p:nvSpPr>
        <p:spPr bwMode="auto">
          <a:xfrm rot="169628">
            <a:off x="6800018" y="1708931"/>
            <a:ext cx="971550" cy="1006389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662428" y="1712489"/>
            <a:ext cx="5812972" cy="676620"/>
          </a:xfrm>
          <a:custGeom>
            <a:avLst/>
            <a:gdLst>
              <a:gd name="connsiteX0" fmla="*/ 0 w 7750629"/>
              <a:gd name="connsiteY0" fmla="*/ 174172 h 901881"/>
              <a:gd name="connsiteX1" fmla="*/ 2627086 w 7750629"/>
              <a:gd name="connsiteY1" fmla="*/ 899886 h 901881"/>
              <a:gd name="connsiteX2" fmla="*/ 5341257 w 7750629"/>
              <a:gd name="connsiteY2" fmla="*/ 377372 h 901881"/>
              <a:gd name="connsiteX3" fmla="*/ 7750629 w 7750629"/>
              <a:gd name="connsiteY3" fmla="*/ 0 h 90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901881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15500" y="2169750"/>
            <a:ext cx="486410" cy="31432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spc="-225" dirty="0">
                <a:solidFill>
                  <a:schemeClr val="accent1"/>
                </a:solidFill>
                <a:cs typeface="+mn-ea"/>
                <a:sym typeface="+mn-lt"/>
              </a:rPr>
              <a:t>分析</a:t>
            </a:r>
            <a:endParaRPr lang="zh-CN" altLang="en-US" sz="1600" spc="-22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203848" y="2738675"/>
            <a:ext cx="486410" cy="31432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spc="-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endParaRPr lang="zh-CN" altLang="en-US" sz="1600" spc="-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67089" y="2374438"/>
            <a:ext cx="486410" cy="31432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spc="-225" dirty="0">
                <a:solidFill>
                  <a:schemeClr val="accent1"/>
                </a:solidFill>
                <a:cs typeface="+mn-ea"/>
                <a:sym typeface="+mn-lt"/>
              </a:rPr>
              <a:t>灵感</a:t>
            </a:r>
            <a:endParaRPr lang="zh-CN" altLang="en-US" sz="1600" spc="-22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063752" y="2060071"/>
            <a:ext cx="486410" cy="31432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spc="-22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1600" spc="-22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28807" y="3177392"/>
            <a:ext cx="1580951" cy="4273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每一个图标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应当如何展示出它的功能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29281" y="3226756"/>
            <a:ext cx="1580951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由篮球的例子联想，是否能以一个主题来主导图表的设计（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牛奶盒）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57569" y="3004524"/>
            <a:ext cx="1580951" cy="4273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画初稿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配合找到的主题配色方案进行简单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渲染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72286" y="3616088"/>
            <a:ext cx="1580951" cy="7861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曾尝试过使用比较经典的图标方式，但较为缺乏设计感，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尤其是选择了设计平面风格的图标后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69" grpId="0" animBg="1"/>
      <p:bldP spid="4" grpId="0"/>
      <p:bldP spid="73" grpId="1"/>
      <p:bldP spid="69" grpId="1" animBg="1"/>
      <p:bldP spid="4" grpId="1"/>
      <p:bldP spid="70" grpId="0" animBg="1"/>
      <p:bldP spid="74" grpId="0"/>
      <p:bldP spid="81" grpId="0"/>
      <p:bldP spid="70" grpId="1" animBg="1"/>
      <p:bldP spid="74" grpId="1"/>
      <p:bldP spid="81" grpId="1"/>
      <p:bldP spid="71" grpId="0" animBg="1"/>
      <p:bldP spid="75" grpId="0"/>
      <p:bldP spid="82" grpId="0"/>
      <p:bldP spid="71" grpId="1" animBg="1"/>
      <p:bldP spid="75" grpId="1"/>
      <p:bldP spid="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1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设计效果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cs typeface="+mn-ea"/>
                <a:sym typeface="+mn-lt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spc="3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2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  <p:pic>
        <p:nvPicPr>
          <p:cNvPr id="7" name="图片 6" descr="屏幕截图 2023-03-24 171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80110"/>
            <a:ext cx="3195955" cy="3204845"/>
          </a:xfrm>
          <a:prstGeom prst="rect">
            <a:avLst/>
          </a:prstGeom>
        </p:spPr>
      </p:pic>
      <p:pic>
        <p:nvPicPr>
          <p:cNvPr id="9" name="图片 8" descr="屏幕截图 2023-03-24 171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880110"/>
            <a:ext cx="3189605" cy="318960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685290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open folder</a:t>
            </a:r>
            <a:endParaRPr lang="en-US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643245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create folder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08025" y="4336415"/>
            <a:ext cx="148653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cut</a:t>
            </a:r>
            <a:endParaRPr 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491865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copy</a:t>
            </a:r>
            <a:endParaRPr lang="en-US"/>
          </a:p>
        </p:txBody>
      </p:sp>
      <p:pic>
        <p:nvPicPr>
          <p:cNvPr id="2" name="图片 1" descr="屏幕截图 2023-03-24 1718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203960"/>
            <a:ext cx="2903769" cy="2880000"/>
          </a:xfrm>
          <a:prstGeom prst="rect">
            <a:avLst/>
          </a:prstGeom>
        </p:spPr>
      </p:pic>
      <p:pic>
        <p:nvPicPr>
          <p:cNvPr id="3" name="图片 2" descr="屏幕截图 2023-03-24 1718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60" y="1203960"/>
            <a:ext cx="2887826" cy="2880000"/>
          </a:xfrm>
          <a:prstGeom prst="rect">
            <a:avLst/>
          </a:prstGeom>
        </p:spPr>
      </p:pic>
      <p:pic>
        <p:nvPicPr>
          <p:cNvPr id="4" name="图片 3" descr="屏幕截图 2023-03-24 1719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080" y="1203960"/>
            <a:ext cx="2868261" cy="2880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6551930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paste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63600" y="160020"/>
            <a:ext cx="219964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p>
            <a:r>
              <a:rPr lang="zh-CN" altLang="en-US"/>
              <a:t>用户交互技术</a:t>
            </a:r>
            <a:r>
              <a:rPr lang="en-US" altLang="zh-CN"/>
              <a:t>_hw1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685290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search</a:t>
            </a:r>
            <a:endParaRPr 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643245" y="4336415"/>
            <a:ext cx="21996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/>
              <a:t>delete</a:t>
            </a:r>
            <a:endParaRPr lang="en-US"/>
          </a:p>
        </p:txBody>
      </p:sp>
      <p:pic>
        <p:nvPicPr>
          <p:cNvPr id="3" name="图片 2" descr="屏幕截图 2023-03-24 172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85" y="865505"/>
            <a:ext cx="3252479" cy="3204000"/>
          </a:xfrm>
          <a:prstGeom prst="rect">
            <a:avLst/>
          </a:prstGeom>
        </p:spPr>
      </p:pic>
      <p:pic>
        <p:nvPicPr>
          <p:cNvPr id="4" name="图片 3" descr="搜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865505"/>
            <a:ext cx="3204000" cy="32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1" cstate="print"/>
          <a:srcRect l="37286" b="16470"/>
          <a:stretch>
            <a:fillRect/>
          </a:stretch>
        </p:blipFill>
        <p:spPr bwMode="auto">
          <a:xfrm rot="510874">
            <a:off x="3206036" y="1030395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2" y="2306011"/>
            <a:ext cx="236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优劣评估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59" y="1496007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cs typeface="+mn-ea"/>
                <a:sym typeface="+mn-lt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cs typeface="+mn-ea"/>
                <a:sym typeface="+mn-lt"/>
              </a:rPr>
              <a:t>3</a:t>
            </a:r>
            <a:endParaRPr lang="zh-CN" altLang="en-US" sz="2800" spc="3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2"/>
            </p:custDataLst>
          </p:nvPr>
        </p:nvGrpSpPr>
        <p:grpSpPr>
          <a:xfrm rot="21165983">
            <a:off x="4207833" y="2198521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223628" y="2176500"/>
            <a:ext cx="2326734" cy="2476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"/>
  <p:tag name="KSO_WM_UNIT_PLACING_PICTURE_USER_VIEWPORT" val="{&quot;height&quot;:4128,&quot;width&quot;:3766}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KSO_WPP_MARK_KEY" val="2dde7705-41a4-43cb-ac3b-7afbe2305e9f"/>
  <p:tag name="COMMONDATA" val="eyJoZGlkIjoiNTM5OGFiOWZlNDQ5MTAyMTMxYTdlYTVhNjUwODEzM2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5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3F3F3F"/>
      </a:accent2>
      <a:accent3>
        <a:srgbClr val="FF0000"/>
      </a:accent3>
      <a:accent4>
        <a:srgbClr val="3F3F3F"/>
      </a:accent4>
      <a:accent5>
        <a:srgbClr val="FF0000"/>
      </a:accent5>
      <a:accent6>
        <a:srgbClr val="3F3F3F"/>
      </a:accent6>
      <a:hlink>
        <a:srgbClr val="0000FF"/>
      </a:hlink>
      <a:folHlink>
        <a:srgbClr val="800080"/>
      </a:folHlink>
    </a:clrScheme>
    <a:fontScheme name="ggftehy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演示</Application>
  <PresentationFormat>自定义</PresentationFormat>
  <Paragraphs>128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微软雅黑 Light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www.1ppt.com</dc:description>
  <cp:lastModifiedBy>无聊的人</cp:lastModifiedBy>
  <cp:revision>83</cp:revision>
  <dcterms:created xsi:type="dcterms:W3CDTF">2017-06-09T01:05:00Z</dcterms:created>
  <dcterms:modified xsi:type="dcterms:W3CDTF">2023-03-27T11:27:45Z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420108F4ED3C4339B951031E8E201751</vt:lpwstr>
  </property>
  <property fmtid="{D5CDD505-2E9C-101B-9397-08002B2CF9AE}" pid="3" name="KSOProductBuildVer">
    <vt:lpwstr>2052-11.1.0.13703</vt:lpwstr>
  </property>
</Properties>
</file>