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474720" y="2103120"/>
            <a:ext cx="2194560" cy="219456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600" b="1">
                <a:solidFill>
                  <a:srgbClr val="FFFFFF"/>
                </a:solidFill>
              </a:rPr>
              <a:t>ДОСТОИНСТВО</a:t>
            </a:r>
          </a:p>
          <a:p>
            <a:r>
              <a:rPr sz="1600" b="1">
                <a:solidFill>
                  <a:srgbClr val="FFFFFF"/>
                </a:solidFill>
              </a:rPr>
              <a:t>ЧЕЛОВЕКА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>
                <a:solidFill>
                  <a:srgbClr val="003366"/>
                </a:solidFill>
              </a:rPr>
              <a:t>Свобода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7506" y="558831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>
                <a:solidFill>
                  <a:srgbClr val="003366"/>
                </a:solidFill>
              </a:rPr>
              <a:t>Здоровье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0467" y="2021871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>
                <a:solidFill>
                  <a:srgbClr val="003366"/>
                </a:solidFill>
              </a:rPr>
              <a:t>Семья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0467" y="3830288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>
                <a:solidFill>
                  <a:srgbClr val="003366"/>
                </a:solidFill>
              </a:rPr>
              <a:t>Этика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77506" y="5293328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>
                <a:solidFill>
                  <a:srgbClr val="003366"/>
                </a:solidFill>
              </a:rPr>
              <a:t>Знания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585216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>
                <a:solidFill>
                  <a:srgbClr val="003366"/>
                </a:solidFill>
              </a:rPr>
              <a:t>Любовь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37693" y="5293328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>
                <a:solidFill>
                  <a:srgbClr val="003366"/>
                </a:solidFill>
              </a:rPr>
              <a:t>Дом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4732" y="3830288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>
                <a:solidFill>
                  <a:srgbClr val="003366"/>
                </a:solidFill>
              </a:rPr>
              <a:t>Деньги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4732" y="2021871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>
                <a:solidFill>
                  <a:srgbClr val="003366"/>
                </a:solidFill>
              </a:rPr>
              <a:t>Работа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7693" y="558831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>
                <a:solidFill>
                  <a:srgbClr val="003366"/>
                </a:solidFill>
              </a:rPr>
              <a:t>Защита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