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B9B"/>
    <a:srgbClr val="FFC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rgbClr val="FFC000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AA-414A-939B-0E298C2821EA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2FAA-414A-939B-0E298C2821EA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FAA-414A-939B-0E298C2821EA}"/>
              </c:ext>
            </c:extLst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2FAA-414A-939B-0E298C2821EA}"/>
              </c:ext>
            </c:extLst>
          </c:dPt>
          <c:dPt>
            <c:idx val="4"/>
            <c:bubble3D val="0"/>
            <c:spPr>
              <a:solidFill>
                <a:schemeClr val="lt1"/>
              </a:solidFill>
              <a:ln w="1905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AA-414A-939B-0E298C2821EA}"/>
              </c:ext>
            </c:extLst>
          </c:dPt>
          <c:dPt>
            <c:idx val="5"/>
            <c:bubble3D val="0"/>
            <c:spPr>
              <a:solidFill>
                <a:schemeClr val="lt1"/>
              </a:solidFill>
              <a:ln w="1905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AA-414A-939B-0E298C2821EA}"/>
              </c:ext>
            </c:extLst>
          </c:dPt>
          <c:dPt>
            <c:idx val="6"/>
            <c:bubble3D val="0"/>
            <c:spPr>
              <a:solidFill>
                <a:schemeClr val="lt1"/>
              </a:solidFill>
              <a:ln w="1905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2FAA-414A-939B-0E298C2821EA}"/>
              </c:ext>
            </c:extLst>
          </c:dPt>
          <c:dPt>
            <c:idx val="7"/>
            <c:bubble3D val="0"/>
            <c:spPr>
              <a:solidFill>
                <a:schemeClr val="lt1"/>
              </a:solidFill>
              <a:ln w="1905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AA-414A-939B-0E298C2821EA}"/>
              </c:ext>
            </c:extLst>
          </c:dPt>
          <c:dPt>
            <c:idx val="8"/>
            <c:bubble3D val="0"/>
            <c:spPr>
              <a:solidFill>
                <a:schemeClr val="lt1"/>
              </a:solidFill>
              <a:ln w="1905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FAA-414A-939B-0E298C2821EA}"/>
              </c:ext>
            </c:extLst>
          </c:dPt>
          <c:dPt>
            <c:idx val="9"/>
            <c:bubble3D val="0"/>
            <c:spPr>
              <a:solidFill>
                <a:schemeClr val="lt1"/>
              </a:solidFill>
              <a:ln w="19050"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FAA-414A-939B-0E298C2821EA}"/>
              </c:ext>
            </c:extLst>
          </c:dPt>
          <c:dLbls>
            <c:dLbl>
              <c:idx val="0"/>
              <c:layout>
                <c:manualLayout>
                  <c:x val="-8.4953708588590637E-2"/>
                  <c:y val="0.1919529017206182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ru-RU" sz="1800" b="0" dirty="0"/>
                      <a:t>Здоровье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FAA-414A-939B-0E298C2821EA}"/>
                </c:ext>
              </c:extLst>
            </c:dLbl>
            <c:dLbl>
              <c:idx val="1"/>
              <c:layout>
                <c:manualLayout>
                  <c:x val="-9.6820305377532348E-2"/>
                  <c:y val="0.1351860600758238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ru-RU" sz="1800" b="0"/>
                      <a:t>Семья</a:t>
                    </a:r>
                    <a:endParaRPr lang="ru-RU" sz="1800" b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2FAA-414A-939B-0E298C2821EA}"/>
                </c:ext>
              </c:extLst>
            </c:dLbl>
            <c:dLbl>
              <c:idx val="2"/>
              <c:layout>
                <c:manualLayout>
                  <c:x val="-0.10538984549136696"/>
                  <c:y val="5.2879702537182854E-2"/>
                </c:manualLayout>
              </c:layout>
              <c:tx>
                <c:rich>
                  <a:bodyPr/>
                  <a:lstStyle/>
                  <a:p>
                    <a:r>
                      <a:rPr lang="ru-RU" sz="1800" b="0" dirty="0"/>
                      <a:t>Этика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2FAA-414A-939B-0E298C2821EA}"/>
                </c:ext>
              </c:extLst>
            </c:dLbl>
            <c:dLbl>
              <c:idx val="3"/>
              <c:layout>
                <c:manualLayout>
                  <c:x val="-0.11682848316226271"/>
                  <c:y val="-3.988276465441819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ru-RU" sz="1800" b="0"/>
                      <a:t>Знания</a:t>
                    </a:r>
                    <a:endParaRPr lang="ru-RU" sz="1800" b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057963921332964E-2"/>
                      <c:h val="3.5129629629629629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8-2FAA-414A-939B-0E298C2821EA}"/>
                </c:ext>
              </c:extLst>
            </c:dLbl>
            <c:dLbl>
              <c:idx val="4"/>
              <c:layout>
                <c:manualLayout>
                  <c:x val="-7.3565407660826379E-2"/>
                  <c:y val="-9.406372120151647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ru-RU" sz="1800" b="0"/>
                      <a:t>Любовь</a:t>
                    </a:r>
                    <a:endParaRPr lang="ru-RU" sz="1800" b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FAA-414A-939B-0E298C2821EA}"/>
                </c:ext>
              </c:extLst>
            </c:dLbl>
            <c:dLbl>
              <c:idx val="5"/>
              <c:layout>
                <c:manualLayout>
                  <c:x val="6.0067609990139804E-2"/>
                  <c:y val="-9.452668416447944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ru-RU" sz="1800" b="0" baseline="0"/>
                      <a:t>Дом</a:t>
                    </a:r>
                    <a:endParaRPr lang="ru-RU" sz="1800" b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2FAA-414A-939B-0E298C2821EA}"/>
                </c:ext>
              </c:extLst>
            </c:dLbl>
            <c:dLbl>
              <c:idx val="6"/>
              <c:layout>
                <c:manualLayout>
                  <c:x val="0.11285633332062008"/>
                  <c:y val="-4.72900991542725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ru-RU" sz="1800" b="0" dirty="0"/>
                      <a:t>Деньги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8237625437711858E-2"/>
                      <c:h val="4.2537037037037026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6-2FAA-414A-939B-0E298C2821EA}"/>
                </c:ext>
              </c:extLst>
            </c:dLbl>
            <c:dLbl>
              <c:idx val="7"/>
              <c:layout>
                <c:manualLayout>
                  <c:x val="0.11475102769237198"/>
                  <c:y val="4.917599883347914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ru-RU" sz="1800" b="0" dirty="0"/>
                      <a:t>Работа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2FAA-414A-939B-0E298C2821EA}"/>
                </c:ext>
              </c:extLst>
            </c:dLbl>
            <c:dLbl>
              <c:idx val="8"/>
              <c:layout>
                <c:manualLayout>
                  <c:x val="0.11071982897897914"/>
                  <c:y val="0.1322162438028579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ru-RU" sz="1800" b="0" baseline="0"/>
                      <a:t>Защита</a:t>
                    </a:r>
                    <a:endParaRPr lang="ru-RU" sz="1800" b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2FAA-414A-939B-0E298C2821EA}"/>
                </c:ext>
              </c:extLst>
            </c:dLbl>
            <c:dLbl>
              <c:idx val="9"/>
              <c:layout>
                <c:manualLayout>
                  <c:x val="7.8489115550510691E-2"/>
                  <c:y val="0.1933417906095071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0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ru-RU" sz="1800" b="0" dirty="0"/>
                      <a:t>Свобода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5455114822951159E-2"/>
                      <c:h val="5.2981481481481484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2FAA-414A-939B-0E298C2821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Лист1!$A$2:$A$11</c:f>
              <c:numCache>
                <c:formatCode>General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</c:numCache>
            </c:num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AA-414A-939B-0E298C2821EA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4CB9B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0.66666</cdr:x>
      <cdr:y>0.8259</cdr:y>
    </cdr:from>
    <cdr:to>
      <cdr:x>0.7791</cdr:x>
      <cdr:y>0.98205</cdr:y>
    </cdr:to>
    <cdr:sp macro="" textlink="">
      <cdr:nvSpPr>
        <cdr:cNvPr id="2" name="Овал 1">
          <a:extLst xmlns:a="http://schemas.openxmlformats.org/drawingml/2006/main">
            <a:ext uri="{FF2B5EF4-FFF2-40B4-BE49-F238E27FC236}">
              <a16:creationId xmlns:a16="http://schemas.microsoft.com/office/drawing/2014/main" id="{8F1771BE-76B9-84B5-FD73-E65015214AAA}"/>
            </a:ext>
          </a:extLst>
        </cdr:cNvPr>
        <cdr:cNvSpPr/>
      </cdr:nvSpPr>
      <cdr:spPr>
        <a:xfrm xmlns:a="http://schemas.openxmlformats.org/drawingml/2006/main">
          <a:off x="6886921" y="5664053"/>
          <a:ext cx="1161535" cy="1070836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/>
        </a:p>
      </cdr:txBody>
    </cdr:sp>
  </cdr:relSizeAnchor>
  <cdr:relSizeAnchor xmlns:cdr="http://schemas.openxmlformats.org/drawingml/2006/chartDrawing">
    <cdr:from>
      <cdr:x>0.38567</cdr:x>
      <cdr:y>0.33902</cdr:y>
    </cdr:from>
    <cdr:to>
      <cdr:x>0.61433</cdr:x>
      <cdr:y>0.68347</cdr:y>
    </cdr:to>
    <cdr:sp macro="" textlink="">
      <cdr:nvSpPr>
        <cdr:cNvPr id="3" name="Овал 2">
          <a:extLst xmlns:a="http://schemas.openxmlformats.org/drawingml/2006/main">
            <a:ext uri="{FF2B5EF4-FFF2-40B4-BE49-F238E27FC236}">
              <a16:creationId xmlns:a16="http://schemas.microsoft.com/office/drawing/2014/main" id="{DC9973A8-68A3-FB4F-A036-468E40D62CB7}"/>
            </a:ext>
          </a:extLst>
        </cdr:cNvPr>
        <cdr:cNvSpPr/>
      </cdr:nvSpPr>
      <cdr:spPr>
        <a:xfrm xmlns:a="http://schemas.openxmlformats.org/drawingml/2006/main">
          <a:off x="3984112" y="2325029"/>
          <a:ext cx="2362201" cy="2362201"/>
        </a:xfrm>
        <a:prstGeom xmlns:a="http://schemas.openxmlformats.org/drawingml/2006/main" prst="ellipse">
          <a:avLst/>
        </a:prstGeom>
        <a:solidFill xmlns:a="http://schemas.openxmlformats.org/drawingml/2006/main">
          <a:srgbClr val="B4CB9B"/>
        </a:solidFill>
        <a:ln xmlns:a="http://schemas.openxmlformats.org/drawingml/2006/main">
          <a:solidFill>
            <a:srgbClr val="FFC000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ru-RU" dirty="0">
            <a:solidFill>
              <a:srgbClr val="FF0000"/>
            </a:solidFill>
          </a:endParaRPr>
        </a:p>
      </cdr:txBody>
    </cdr:sp>
  </cdr:relSizeAnchor>
  <cdr:relSizeAnchor xmlns:cdr="http://schemas.openxmlformats.org/drawingml/2006/chartDrawing">
    <cdr:from>
      <cdr:x>0.41601</cdr:x>
      <cdr:y>0.36327</cdr:y>
    </cdr:from>
    <cdr:to>
      <cdr:x>0.58399</cdr:x>
      <cdr:y>0.62421</cdr:y>
    </cdr:to>
    <cdr:pic>
      <cdr:nvPicPr>
        <cdr:cNvPr id="7" name="Рисунок 6" descr="Изображение выглядит как символ, Детское искусство, графическая вставка, искусство&#10;&#10;Контент, сгенерированный ИИ, может содержать ошибки.">
          <a:extLst xmlns:a="http://schemas.openxmlformats.org/drawingml/2006/main">
            <a:ext uri="{FF2B5EF4-FFF2-40B4-BE49-F238E27FC236}">
              <a16:creationId xmlns:a16="http://schemas.microsoft.com/office/drawing/2014/main" id="{3907AC7A-94BD-30E0-B8D2-03902C7CDBC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297572" y="2491320"/>
          <a:ext cx="1735281" cy="1789509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0.44333</cdr:x>
      <cdr:y>0.60569</cdr:y>
    </cdr:from>
    <cdr:to>
      <cdr:x>0.55667</cdr:x>
      <cdr:y>0.64203</cdr:y>
    </cdr:to>
    <cdr:sp macro="" textlink="">
      <cdr:nvSpPr>
        <cdr:cNvPr id="8" name="TextBox 7">
          <a:extLst xmlns:a="http://schemas.openxmlformats.org/drawingml/2006/main">
            <a:ext uri="{FF2B5EF4-FFF2-40B4-BE49-F238E27FC236}">
              <a16:creationId xmlns:a16="http://schemas.microsoft.com/office/drawing/2014/main" id="{F75690EB-CAC7-43A9-4A8B-45BFBC9D1798}"/>
            </a:ext>
          </a:extLst>
        </cdr:cNvPr>
        <cdr:cNvSpPr txBox="1"/>
      </cdr:nvSpPr>
      <cdr:spPr>
        <a:xfrm xmlns:a="http://schemas.openxmlformats.org/drawingml/2006/main">
          <a:off x="4579773" y="4153829"/>
          <a:ext cx="1170879" cy="249237"/>
        </a:xfrm>
        <a:prstGeom xmlns:a="http://schemas.openxmlformats.org/drawingml/2006/main" prst="rect">
          <a:avLst/>
        </a:prstGeom>
        <a:solidFill xmlns:a="http://schemas.openxmlformats.org/drawingml/2006/main">
          <a:srgbClr val="FFC000"/>
        </a:solidFill>
        <a:ln xmlns:a="http://schemas.openxmlformats.org/drawingml/2006/main">
          <a:noFill/>
        </a:ln>
        <a:effectLst xmlns:a="http://schemas.openxmlformats.org/drawingml/2006/main">
          <a:outerShdw blurRad="50800" dist="63500" dir="6120000" sx="105000" sy="105000" algn="tl" rotWithShape="0">
            <a:srgbClr val="FFC000">
              <a:alpha val="79000"/>
            </a:srgbClr>
          </a:outerShdw>
        </a:effectLst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dirty="0">
              <a:solidFill>
                <a:srgbClr val="002060"/>
              </a:solidFill>
            </a:rPr>
            <a:t>ДОСТОИНСТВО</a:t>
          </a:r>
          <a:endParaRPr lang="ru-RU" sz="1100" dirty="0">
            <a:solidFill>
              <a:srgbClr val="002060"/>
            </a:solidFill>
          </a:endParaRPr>
        </a:p>
      </cdr:txBody>
    </cdr:sp>
  </cdr:relSizeAnchor>
  <cdr:relSizeAnchor xmlns:cdr="http://schemas.openxmlformats.org/drawingml/2006/chartDrawing">
    <cdr:from>
      <cdr:x>0.39207</cdr:x>
      <cdr:y>0.92255</cdr:y>
    </cdr:from>
    <cdr:to>
      <cdr:x>0.60793</cdr:x>
      <cdr:y>0.96921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22CFB44D-FEDE-DA43-ECB8-D3A608B5D1DE}"/>
            </a:ext>
          </a:extLst>
        </cdr:cNvPr>
        <cdr:cNvSpPr txBox="1"/>
      </cdr:nvSpPr>
      <cdr:spPr>
        <a:xfrm xmlns:a="http://schemas.openxmlformats.org/drawingml/2006/main">
          <a:off x="4050250" y="6326852"/>
          <a:ext cx="2229926" cy="31999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600" dirty="0">
              <a:solidFill>
                <a:schemeClr val="accent4">
                  <a:lumMod val="75000"/>
                </a:schemeClr>
              </a:solidFill>
            </a:rPr>
            <a:t>Пространство счастья</a:t>
          </a:r>
        </a:p>
      </cdr:txBody>
    </cdr:sp>
  </cdr:relSizeAnchor>
  <cdr:relSizeAnchor xmlns:cdr="http://schemas.openxmlformats.org/drawingml/2006/chartDrawing">
    <cdr:from>
      <cdr:x>0.6841</cdr:x>
      <cdr:y>0.40653</cdr:y>
    </cdr:from>
    <cdr:to>
      <cdr:x>0.7629</cdr:x>
      <cdr:y>0.52523</cdr:y>
    </cdr:to>
    <cdr:pic>
      <cdr:nvPicPr>
        <cdr:cNvPr id="15" name="Рисунок 14" descr="Изображение выглядит как символ, графическая вставка, дизайн&#10;&#10;Контент, сгенерированный ИИ, может содержать ошибки.">
          <a:extLst xmlns:a="http://schemas.openxmlformats.org/drawingml/2006/main">
            <a:ext uri="{FF2B5EF4-FFF2-40B4-BE49-F238E27FC236}">
              <a16:creationId xmlns:a16="http://schemas.microsoft.com/office/drawing/2014/main" id="{1055900C-6C49-DDC8-8424-F556D722572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7067055" y="2787994"/>
          <a:ext cx="814038" cy="81404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0.29647</cdr:x>
      <cdr:y>0.59737</cdr:y>
    </cdr:from>
    <cdr:to>
      <cdr:x>0.38067</cdr:x>
      <cdr:y>0.71406</cdr:y>
    </cdr:to>
    <cdr:pic>
      <cdr:nvPicPr>
        <cdr:cNvPr id="17" name="Рисунок 16" descr="Изображение выглядит как символ, графическая вставка, Графика&#10;&#10;Контент, сгенерированный ИИ, может содержать ошибки.">
          <a:extLst xmlns:a="http://schemas.openxmlformats.org/drawingml/2006/main">
            <a:ext uri="{FF2B5EF4-FFF2-40B4-BE49-F238E27FC236}">
              <a16:creationId xmlns:a16="http://schemas.microsoft.com/office/drawing/2014/main" id="{D40E4C4E-29D2-A319-8E6C-054FB717BF7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062630" y="4096756"/>
          <a:ext cx="869822" cy="8002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0.40861</cdr:x>
      <cdr:y>0.69337</cdr:y>
    </cdr:from>
    <cdr:to>
      <cdr:x>0.48597</cdr:x>
      <cdr:y>0.80991</cdr:y>
    </cdr:to>
    <cdr:pic>
      <cdr:nvPicPr>
        <cdr:cNvPr id="19" name="Рисунок 18" descr="Изображение выглядит как графическая вставка, символ, Графика, дизайн&#10;&#10;Контент, сгенерированный ИИ, может содержать ошибки.">
          <a:extLst xmlns:a="http://schemas.openxmlformats.org/drawingml/2006/main">
            <a:ext uri="{FF2B5EF4-FFF2-40B4-BE49-F238E27FC236}">
              <a16:creationId xmlns:a16="http://schemas.microsoft.com/office/drawing/2014/main" id="{22CFF59E-83DC-A411-05C1-1A6627BBB34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4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221077" y="4755163"/>
          <a:ext cx="799169" cy="799169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0.28683</cdr:x>
      <cdr:y>0.23333</cdr:y>
    </cdr:from>
    <cdr:to>
      <cdr:x>0.36132</cdr:x>
      <cdr:y>0.34553</cdr:y>
    </cdr:to>
    <cdr:pic>
      <cdr:nvPicPr>
        <cdr:cNvPr id="21" name="Рисунок 20">
          <a:extLst xmlns:a="http://schemas.openxmlformats.org/drawingml/2006/main">
            <a:ext uri="{FF2B5EF4-FFF2-40B4-BE49-F238E27FC236}">
              <a16:creationId xmlns:a16="http://schemas.microsoft.com/office/drawing/2014/main" id="{B1E6CC6C-98B6-4946-9C28-13E89CC8672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5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963077" y="1600200"/>
          <a:ext cx="769513" cy="769467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0.52855</cdr:x>
      <cdr:y>0.12384</cdr:y>
    </cdr:from>
    <cdr:to>
      <cdr:x>0.60843</cdr:x>
      <cdr:y>0.23333</cdr:y>
    </cdr:to>
    <cdr:pic>
      <cdr:nvPicPr>
        <cdr:cNvPr id="23" name="Рисунок 22" descr="Изображение выглядит как графическая вставка, Графика, символ, дизайн&#10;&#10;Контент, сгенерированный ИИ, может содержать ошибки.">
          <a:extLst xmlns:a="http://schemas.openxmlformats.org/drawingml/2006/main">
            <a:ext uri="{FF2B5EF4-FFF2-40B4-BE49-F238E27FC236}">
              <a16:creationId xmlns:a16="http://schemas.microsoft.com/office/drawing/2014/main" id="{A07F6C27-EDF8-FA9C-EB83-49902D35427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6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5460116" y="849318"/>
          <a:ext cx="825194" cy="750882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0.3913</cdr:x>
      <cdr:y>0.1136</cdr:y>
    </cdr:from>
    <cdr:to>
      <cdr:x>0.47078</cdr:x>
      <cdr:y>0.23333</cdr:y>
    </cdr:to>
    <cdr:pic>
      <cdr:nvPicPr>
        <cdr:cNvPr id="25" name="Рисунок 24" descr="Изображение выглядит как графическая вставка, Графика, творческий подход, искусство&#10;&#10;Контент, сгенерированный ИИ, может содержать ошибки.">
          <a:extLst xmlns:a="http://schemas.openxmlformats.org/drawingml/2006/main">
            <a:ext uri="{FF2B5EF4-FFF2-40B4-BE49-F238E27FC236}">
              <a16:creationId xmlns:a16="http://schemas.microsoft.com/office/drawing/2014/main" id="{76D1B950-94DF-FF77-7846-D91BEE54F58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7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042327" y="779092"/>
          <a:ext cx="821062" cy="821108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0.51705</cdr:x>
      <cdr:y>0.69825</cdr:y>
    </cdr:from>
    <cdr:to>
      <cdr:x>0.59577</cdr:x>
      <cdr:y>0.81681</cdr:y>
    </cdr:to>
    <cdr:pic>
      <cdr:nvPicPr>
        <cdr:cNvPr id="27" name="Рисунок 26">
          <a:extLst xmlns:a="http://schemas.openxmlformats.org/drawingml/2006/main">
            <a:ext uri="{FF2B5EF4-FFF2-40B4-BE49-F238E27FC236}">
              <a16:creationId xmlns:a16="http://schemas.microsoft.com/office/drawing/2014/main" id="{6994AE68-C3A0-CCDD-B67A-C9F3DBB0CEB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8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5341391" y="4788585"/>
          <a:ext cx="813211" cy="81308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0.23826</cdr:x>
      <cdr:y>0.40165</cdr:y>
    </cdr:from>
    <cdr:to>
      <cdr:x>0.3203</cdr:x>
      <cdr:y>0.52523</cdr:y>
    </cdr:to>
    <cdr:pic>
      <cdr:nvPicPr>
        <cdr:cNvPr id="29" name="Рисунок 28" descr="Изображение выглядит как графическая вставка, Графика, искусство&#10;&#10;Контент, сгенерированный ИИ, может содержать ошибки.">
          <a:extLst xmlns:a="http://schemas.openxmlformats.org/drawingml/2006/main">
            <a:ext uri="{FF2B5EF4-FFF2-40B4-BE49-F238E27FC236}">
              <a16:creationId xmlns:a16="http://schemas.microsoft.com/office/drawing/2014/main" id="{CA185C12-91EE-F37C-EED0-6C96C6DB69B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9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461327" y="2754526"/>
          <a:ext cx="847508" cy="847512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0.61182</cdr:x>
      <cdr:y>0.58729</cdr:y>
    </cdr:from>
    <cdr:to>
      <cdr:x>0.69278</cdr:x>
      <cdr:y>0.70924</cdr:y>
    </cdr:to>
    <cdr:pic>
      <cdr:nvPicPr>
        <cdr:cNvPr id="31" name="Рисунок 30" descr="Изображение выглядит как графическая вставка, символ, Графика&#10;&#10;Контент, сгенерированный ИИ, может содержать ошибки.">
          <a:extLst xmlns:a="http://schemas.openxmlformats.org/drawingml/2006/main">
            <a:ext uri="{FF2B5EF4-FFF2-40B4-BE49-F238E27FC236}">
              <a16:creationId xmlns:a16="http://schemas.microsoft.com/office/drawing/2014/main" id="{FCD287EC-C37F-4F8E-60FE-F8A32DDD71D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0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6320388" y="4027609"/>
          <a:ext cx="836351" cy="836333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0.67988</cdr:x>
      <cdr:y>0.84675</cdr:y>
    </cdr:from>
    <cdr:to>
      <cdr:x>0.76624</cdr:x>
      <cdr:y>0.97683</cdr:y>
    </cdr:to>
    <cdr:pic>
      <cdr:nvPicPr>
        <cdr:cNvPr id="33" name="Рисунок 32" descr="Изображение выглядит как графическая вставка, Графика, апельсин&#10;&#10;Контент, сгенерированный ИИ, может содержать ошибки.">
          <a:extLst xmlns:a="http://schemas.openxmlformats.org/drawingml/2006/main">
            <a:ext uri="{FF2B5EF4-FFF2-40B4-BE49-F238E27FC236}">
              <a16:creationId xmlns:a16="http://schemas.microsoft.com/office/drawing/2014/main" id="{2AD633A2-385C-A0CF-1559-1452AE9AFF2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7023490" y="5806998"/>
          <a:ext cx="892098" cy="892097"/>
        </a:xfrm>
        <a:prstGeom xmlns:a="http://schemas.openxmlformats.org/drawingml/2006/main" prst="rect">
          <a:avLst/>
        </a:prstGeom>
        <a:noFill xmlns:a="http://schemas.openxmlformats.org/drawingml/2006/main"/>
      </cdr:spPr>
    </cdr:pic>
  </cdr:relSizeAnchor>
  <cdr:relSizeAnchor xmlns:cdr="http://schemas.openxmlformats.org/drawingml/2006/chartDrawing">
    <cdr:from>
      <cdr:x>0.21538</cdr:x>
      <cdr:y>0.82515</cdr:y>
    </cdr:from>
    <cdr:to>
      <cdr:x>0.31507</cdr:x>
      <cdr:y>0.9798</cdr:y>
    </cdr:to>
    <cdr:pic>
      <cdr:nvPicPr>
        <cdr:cNvPr id="35" name="Рисунок 34" descr="Изображение выглядит как цветок, растение, лепесток, Нивяник обыкновенный&#10;&#10;Контент, сгенерированный ИИ, может содержать ошибки.">
          <a:extLst xmlns:a="http://schemas.openxmlformats.org/drawingml/2006/main">
            <a:ext uri="{FF2B5EF4-FFF2-40B4-BE49-F238E27FC236}">
              <a16:creationId xmlns:a16="http://schemas.microsoft.com/office/drawing/2014/main" id="{DE43F1A3-4279-9230-CCD0-43C78F294CE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2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2225008" y="5658861"/>
          <a:ext cx="1029750" cy="106064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0.63677</cdr:x>
      <cdr:y>0.22305</cdr:y>
    </cdr:from>
    <cdr:to>
      <cdr:x>0.71291</cdr:x>
      <cdr:y>0.33773</cdr:y>
    </cdr:to>
    <cdr:pic>
      <cdr:nvPicPr>
        <cdr:cNvPr id="37" name="Рисунок 36" descr="Изображение выглядит как графическая вставка, Графика&#10;&#10;Контент, сгенерированный ИИ, может содержать ошибки.">
          <a:extLst xmlns:a="http://schemas.openxmlformats.org/drawingml/2006/main">
            <a:ext uri="{FF2B5EF4-FFF2-40B4-BE49-F238E27FC236}">
              <a16:creationId xmlns:a16="http://schemas.microsoft.com/office/drawing/2014/main" id="{3F09E3D4-82FC-66BB-FA7E-4746E0A8088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3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6578157" y="1529688"/>
          <a:ext cx="786456" cy="786475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E4E00-93CA-27DF-6D33-09F445094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E65353-D981-DC07-BBC7-01EE4C4B4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8B2C15-AA94-614F-A31B-AA2EEA7D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C35B-B44D-46C2-94DF-2BFDFA2E39F2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B27547-59BA-7EC7-AD7F-1DD52111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ECAA07-EFB7-DE96-608D-AD09E845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7487-6149-40B0-A142-3F80AA2A4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69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E93D2-2A69-A195-5A35-127E663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66D787-BE65-9247-1940-89E388801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D72CEF-2E0E-BEA8-0DCE-1FCB6216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C35B-B44D-46C2-94DF-2BFDFA2E39F2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625EDB-B078-86D8-CB4D-4DA54A2A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9C621E-4DF6-DE2A-DA6D-ACFA30B6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7487-6149-40B0-A142-3F80AA2A4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00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C9A78E-D50A-3235-55DF-7412E1320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81ED1B-C0DA-22EE-CA22-BB8D3F143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C447C0-897C-AE36-287B-01DC8441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C35B-B44D-46C2-94DF-2BFDFA2E39F2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0FFFBC-6D11-9AFC-2289-855D40D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7AC13A-9D7D-A033-FA60-817D243F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7487-6149-40B0-A142-3F80AA2A4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58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ED591-826B-85C4-FB0E-698AA727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82527-185E-427F-322B-8F1C91C5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FAE830-1C0F-EB00-9139-D0F075B0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C35B-B44D-46C2-94DF-2BFDFA2E39F2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CD4CB9-EED3-CA79-FEE7-47ACF45B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5AEA40-FB46-A1F4-C08E-CE4E6E14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7487-6149-40B0-A142-3F80AA2A4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89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1603F-B373-513B-5E77-E4F7824E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7E760D-3177-80DA-01E8-C11A7E4FA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5B6B18-ACEA-78B0-AA48-0925C284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C35B-B44D-46C2-94DF-2BFDFA2E39F2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16C6E5-843A-D263-F49D-87B74E1B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E12B56-FED5-6822-17CF-1842C2C0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7487-6149-40B0-A142-3F80AA2A4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43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701A2-83F5-9169-92C7-46BAC57A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36903A-7E30-27D3-729C-AC635025C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7AF683-65D8-0FF9-DD07-51608808D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4CE980-E787-A2F7-EC6E-98DEE7C9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C35B-B44D-46C2-94DF-2BFDFA2E39F2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CD9CDF-D69F-3673-4526-17E3F5DE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989A18-364A-9EC3-25F1-4EB3D345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7487-6149-40B0-A142-3F80AA2A4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61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D79B9-1267-8AF1-48FD-FCF69195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75F0D5-81F9-C7E8-AA10-DBBD7C070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CA0069-8E58-C9E0-D195-638803BBB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96888C-18C3-0B13-985B-E1D14CCD7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FA9C7A-98C1-C3C5-F7C9-6DC54921E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7AA439F-2299-98AB-4AAE-557AD1AD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C35B-B44D-46C2-94DF-2BFDFA2E39F2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D5DC60-33EB-F6DB-78B8-D7E05EFA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BDED88-48B8-0B98-C8DF-4213CE0A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7487-6149-40B0-A142-3F80AA2A4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95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06A92-606B-EC84-A029-F9E3F29F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4E855E-048B-6486-F12E-E0C201E6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C35B-B44D-46C2-94DF-2BFDFA2E39F2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44D129-37F7-9317-E5BB-DB636EEB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4EAAEA-1FF7-D955-C7FC-E6834714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7487-6149-40B0-A142-3F80AA2A4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72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C311BA-1251-9CC6-5490-1B3570D7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C35B-B44D-46C2-94DF-2BFDFA2E39F2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B24EEF-6424-7997-8163-56CB4C26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E81749-A3F4-5BB5-04E1-9DAA64B0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7487-6149-40B0-A142-3F80AA2A4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4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3C80C-0DAF-0540-B67B-DF71BABA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02E6B4-7419-AFCC-7E52-DDFE14ADF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9B776F-BA30-69F1-680F-C1F4E9983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3FD10B-4131-5CA8-89C8-FCF3F77C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C35B-B44D-46C2-94DF-2BFDFA2E39F2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8DD130-E3DC-216F-3FD1-0107F97B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54F77B-828D-7024-322E-457DF37E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7487-6149-40B0-A142-3F80AA2A4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45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AD2AA-2008-304A-BAD3-D962CC22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6AD797-D0A0-FA5C-42CB-BAB8EDF70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50B278-5927-09FA-C5AF-436446D43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873DFB-5103-7019-257A-274EFDDA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C35B-B44D-46C2-94DF-2BFDFA2E39F2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96FD02-6EB8-03D5-1C02-BE5AEB4E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ACBCE9-7BB6-9481-24C0-D7D31E90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7487-6149-40B0-A142-3F80AA2A4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41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4A007-FF37-B663-0679-464CC275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345F00-5B73-275F-BD83-0C6494B36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74890C-F408-09A6-4EC6-3CD053A61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EC35B-B44D-46C2-94DF-2BFDFA2E39F2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579DE7-EC77-B86E-3117-297C5B4D8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A1204-2B3C-0A9B-2FF8-D2A2CB232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3E7487-6149-40B0-A142-3F80AA2A47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20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C6176A-9162-408E-942A-7F1429195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A6E29A-D9FA-39C3-29CC-EB9A496E1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203F38E3-42EB-676A-3951-AF21760037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33355"/>
              </p:ext>
            </p:extLst>
          </p:nvPr>
        </p:nvGraphicFramePr>
        <p:xfrm>
          <a:off x="1118579" y="0"/>
          <a:ext cx="1033042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3CCAF2-A883-469C-3A87-4F9C96EA7FF6}"/>
              </a:ext>
            </a:extLst>
          </p:cNvPr>
          <p:cNvSpPr txBox="1"/>
          <p:nvPr/>
        </p:nvSpPr>
        <p:spPr>
          <a:xfrm>
            <a:off x="6789098" y="6611779"/>
            <a:ext cx="1396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>
                <a:solidFill>
                  <a:schemeClr val="accent4">
                    <a:lumMod val="75000"/>
                  </a:schemeClr>
                </a:solidFill>
              </a:rPr>
              <a:t>© Майоров Б.И. 2025</a:t>
            </a:r>
          </a:p>
        </p:txBody>
      </p:sp>
    </p:spTree>
    <p:extLst>
      <p:ext uri="{BB962C8B-B14F-4D97-AF65-F5344CB8AC3E}">
        <p14:creationId xmlns:p14="http://schemas.microsoft.com/office/powerpoint/2010/main" val="6047766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</Words>
  <Application>Microsoft Office PowerPoint</Application>
  <PresentationFormat>Широкоэкранный</PresentationFormat>
  <Paragraphs>13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Борис Майоров</dc:creator>
  <cp:lastModifiedBy>Борис Майоров</cp:lastModifiedBy>
  <cp:revision>6</cp:revision>
  <dcterms:created xsi:type="dcterms:W3CDTF">2025-08-26T14:14:17Z</dcterms:created>
  <dcterms:modified xsi:type="dcterms:W3CDTF">2025-09-02T16:43:03Z</dcterms:modified>
</cp:coreProperties>
</file>