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96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9ED633A-B60D-4CE2-DD61-1D4AEA46F7B1}"/>
              </a:ext>
            </a:extLst>
          </p:cNvPr>
          <p:cNvGrpSpPr/>
          <p:nvPr/>
        </p:nvGrpSpPr>
        <p:grpSpPr>
          <a:xfrm>
            <a:off x="1400513" y="274324"/>
            <a:ext cx="7394535" cy="6400800"/>
            <a:chOff x="874732" y="0"/>
            <a:chExt cx="7394535" cy="6400800"/>
          </a:xfrm>
        </p:grpSpPr>
        <p:sp>
          <p:nvSpPr>
            <p:cNvPr id="3" name="TextBox 2"/>
            <p:cNvSpPr txBox="1"/>
            <p:nvPr/>
          </p:nvSpPr>
          <p:spPr>
            <a:xfrm>
              <a:off x="3657600" y="0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Свобода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77506" y="558831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Здоровье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467" y="2021871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Семья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0467" y="3830288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Этика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77506" y="5293328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Знания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600" y="5852160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Любовь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37693" y="5293328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>
                  <a:solidFill>
                    <a:srgbClr val="003366"/>
                  </a:solidFill>
                </a:rPr>
                <a:t>Дом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732" y="3830288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>
                  <a:solidFill>
                    <a:srgbClr val="003366"/>
                  </a:solidFill>
                </a:rPr>
                <a:t>Деньги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4732" y="2021871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Работа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7693" y="558831"/>
              <a:ext cx="1828800" cy="5486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/>
              <a:r>
                <a:rPr sz="1400" b="1" dirty="0" err="1">
                  <a:solidFill>
                    <a:srgbClr val="003366"/>
                  </a:solidFill>
                </a:rPr>
                <a:t>Защита</a:t>
              </a:r>
              <a:endParaRPr sz="1400" b="1" dirty="0">
                <a:solidFill>
                  <a:srgbClr val="003366"/>
                </a:solidFill>
              </a:endParaRPr>
            </a:p>
          </p:txBody>
        </p:sp>
        <p:pic>
          <p:nvPicPr>
            <p:cNvPr id="18" name="Рисунок 17" descr="Изображение выглядит как графическая вставка, символ, График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FE5D4B1F-E207-90B3-DEC8-3B74EA74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7506" y="4703184"/>
              <a:ext cx="634921" cy="634921"/>
            </a:xfrm>
            <a:prstGeom prst="rect">
              <a:avLst/>
            </a:prstGeom>
          </p:spPr>
        </p:pic>
        <p:pic>
          <p:nvPicPr>
            <p:cNvPr id="20" name="Рисунок 19" descr="Изображение выглядит как графическая вставка, Графика, искусство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6653B54A-D83D-5C47-724D-587D61D49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521" y="1495946"/>
              <a:ext cx="634921" cy="634921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89AC00EE-80B5-30F2-A0D7-5B54900AA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3063" y="5264307"/>
              <a:ext cx="634921" cy="634921"/>
            </a:xfrm>
            <a:prstGeom prst="rect">
              <a:avLst/>
            </a:prstGeom>
          </p:spPr>
        </p:pic>
        <p:pic>
          <p:nvPicPr>
            <p:cNvPr id="24" name="Рисунок 23" descr="Изображение выглядит как графическая вставка, Графика, творческий подход, искусство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DDA20408-06A9-30AF-BFBB-23DAC4EE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3785" y="274324"/>
              <a:ext cx="634921" cy="634921"/>
            </a:xfrm>
            <a:prstGeom prst="rect">
              <a:avLst/>
            </a:prstGeom>
          </p:spPr>
        </p:pic>
        <p:pic>
          <p:nvPicPr>
            <p:cNvPr id="26" name="Рисунок 25" descr="Изображение выглядит как графическая вставка, Графика, символ,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3B9B3740-4CA6-0986-E7BD-05C2AB7E4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0272" y="885058"/>
              <a:ext cx="635145" cy="577982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6921E4CB-3742-CE24-C7AD-39655269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0006" y="784978"/>
              <a:ext cx="634921" cy="634921"/>
            </a:xfrm>
            <a:prstGeom prst="rect">
              <a:avLst/>
            </a:prstGeom>
          </p:spPr>
        </p:pic>
        <p:pic>
          <p:nvPicPr>
            <p:cNvPr id="30" name="Рисунок 29" descr="Изображение выглядит как графическая вставка, символ, Графика,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62846D96-4E05-3572-836D-9957A5CA0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7997" y="4703184"/>
              <a:ext cx="634921" cy="634921"/>
            </a:xfrm>
            <a:prstGeom prst="rect">
              <a:avLst/>
            </a:prstGeom>
          </p:spPr>
        </p:pic>
        <p:pic>
          <p:nvPicPr>
            <p:cNvPr id="32" name="Рисунок 31" descr="Изображение выглядит как символ, графическая вставка, График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997E863D-20E7-4DA2-E4C1-7F2810D2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0452" y="3274593"/>
              <a:ext cx="635145" cy="584333"/>
            </a:xfrm>
            <a:prstGeom prst="rect">
              <a:avLst/>
            </a:prstGeom>
          </p:spPr>
        </p:pic>
        <p:pic>
          <p:nvPicPr>
            <p:cNvPr id="34" name="Рисунок 33" descr="Изображение выглядит как символ, графическая вставка,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5291AF5C-C8B1-6A45-503B-B9A4F6A8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40467" y="3217756"/>
              <a:ext cx="634921" cy="634921"/>
            </a:xfrm>
            <a:prstGeom prst="rect">
              <a:avLst/>
            </a:prstGeom>
          </p:spPr>
        </p:pic>
        <p:pic>
          <p:nvPicPr>
            <p:cNvPr id="40" name="Рисунок 39" descr="Изображение выглядит как графическая вставка, График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4230284C-4F48-6E52-35D4-706D5AF5C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72040" y="1463040"/>
              <a:ext cx="635145" cy="635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Борис Майоров</cp:lastModifiedBy>
  <cp:revision>2</cp:revision>
  <dcterms:created xsi:type="dcterms:W3CDTF">2013-01-27T09:14:16Z</dcterms:created>
  <dcterms:modified xsi:type="dcterms:W3CDTF">2025-09-02T16:31:16Z</dcterms:modified>
  <cp:category/>
</cp:coreProperties>
</file>