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ganiro Delphin" userId="2f1e4b12b5addf29" providerId="LiveId" clId="{3E53A991-B02B-49AB-BDA9-2307D5C14708}"/>
    <pc:docChg chg="undo redo custSel addSld delSld modSld">
      <pc:chgData name="Higaniro Delphin" userId="2f1e4b12b5addf29" providerId="LiveId" clId="{3E53A991-B02B-49AB-BDA9-2307D5C14708}" dt="2023-12-01T02:05:30.795" v="1410" actId="2696"/>
      <pc:docMkLst>
        <pc:docMk/>
      </pc:docMkLst>
      <pc:sldChg chg="addSp modSp mod">
        <pc:chgData name="Higaniro Delphin" userId="2f1e4b12b5addf29" providerId="LiveId" clId="{3E53A991-B02B-49AB-BDA9-2307D5C14708}" dt="2023-11-29T17:17:11.348" v="531" actId="1076"/>
        <pc:sldMkLst>
          <pc:docMk/>
          <pc:sldMk cId="2189245265" sldId="256"/>
        </pc:sldMkLst>
        <pc:spChg chg="mod">
          <ac:chgData name="Higaniro Delphin" userId="2f1e4b12b5addf29" providerId="LiveId" clId="{3E53A991-B02B-49AB-BDA9-2307D5C14708}" dt="2023-11-29T16:31:14.262" v="47" actId="20577"/>
          <ac:spMkLst>
            <pc:docMk/>
            <pc:sldMk cId="2189245265" sldId="256"/>
            <ac:spMk id="2" creationId="{F74C80E5-6B31-E048-68F5-4C0B36CF26C2}"/>
          </ac:spMkLst>
        </pc:spChg>
        <pc:spChg chg="mod">
          <ac:chgData name="Higaniro Delphin" userId="2f1e4b12b5addf29" providerId="LiveId" clId="{3E53A991-B02B-49AB-BDA9-2307D5C14708}" dt="2023-11-29T17:17:11.348" v="531" actId="1076"/>
          <ac:spMkLst>
            <pc:docMk/>
            <pc:sldMk cId="2189245265" sldId="256"/>
            <ac:spMk id="3" creationId="{BE6007A4-96D7-DD79-F461-21CDC3B53578}"/>
          </ac:spMkLst>
        </pc:spChg>
        <pc:spChg chg="add mod">
          <ac:chgData name="Higaniro Delphin" userId="2f1e4b12b5addf29" providerId="LiveId" clId="{3E53A991-B02B-49AB-BDA9-2307D5C14708}" dt="2023-11-29T17:15:16.732" v="526" actId="20577"/>
          <ac:spMkLst>
            <pc:docMk/>
            <pc:sldMk cId="2189245265" sldId="256"/>
            <ac:spMk id="4" creationId="{8D36FB21-1363-6BE3-E4E3-890D50C86124}"/>
          </ac:spMkLst>
        </pc:spChg>
      </pc:sldChg>
      <pc:sldChg chg="addSp delSp modSp mod">
        <pc:chgData name="Higaniro Delphin" userId="2f1e4b12b5addf29" providerId="LiveId" clId="{3E53A991-B02B-49AB-BDA9-2307D5C14708}" dt="2023-11-29T17:07:39.402" v="374" actId="2710"/>
        <pc:sldMkLst>
          <pc:docMk/>
          <pc:sldMk cId="1933828022" sldId="257"/>
        </pc:sldMkLst>
        <pc:spChg chg="mod">
          <ac:chgData name="Higaniro Delphin" userId="2f1e4b12b5addf29" providerId="LiveId" clId="{3E53A991-B02B-49AB-BDA9-2307D5C14708}" dt="2023-11-29T16:43:51.860" v="224" actId="20577"/>
          <ac:spMkLst>
            <pc:docMk/>
            <pc:sldMk cId="1933828022" sldId="257"/>
            <ac:spMk id="2" creationId="{4177921E-0E7B-EA83-B52A-29D852E501B5}"/>
          </ac:spMkLst>
        </pc:spChg>
        <pc:spChg chg="add del mod">
          <ac:chgData name="Higaniro Delphin" userId="2f1e4b12b5addf29" providerId="LiveId" clId="{3E53A991-B02B-49AB-BDA9-2307D5C14708}" dt="2023-11-29T16:44:14.454" v="228" actId="21"/>
          <ac:spMkLst>
            <pc:docMk/>
            <pc:sldMk cId="1933828022" sldId="257"/>
            <ac:spMk id="5" creationId="{F921AFB2-3227-D8DC-69F4-C84BE672BB1B}"/>
          </ac:spMkLst>
        </pc:spChg>
        <pc:spChg chg="add mod">
          <ac:chgData name="Higaniro Delphin" userId="2f1e4b12b5addf29" providerId="LiveId" clId="{3E53A991-B02B-49AB-BDA9-2307D5C14708}" dt="2023-11-29T17:07:39.402" v="374" actId="2710"/>
          <ac:spMkLst>
            <pc:docMk/>
            <pc:sldMk cId="1933828022" sldId="257"/>
            <ac:spMk id="6" creationId="{6D01B687-6AC7-0536-609E-B4E8E000F177}"/>
          </ac:spMkLst>
        </pc:spChg>
        <pc:graphicFrameChg chg="del mod modGraphic">
          <ac:chgData name="Higaniro Delphin" userId="2f1e4b12b5addf29" providerId="LiveId" clId="{3E53A991-B02B-49AB-BDA9-2307D5C14708}" dt="2023-11-29T16:44:01.024" v="227" actId="478"/>
          <ac:graphicFrameMkLst>
            <pc:docMk/>
            <pc:sldMk cId="1933828022" sldId="257"/>
            <ac:graphicFrameMk id="4" creationId="{2FDCE147-D786-8C9D-753D-25CB57695941}"/>
          </ac:graphicFrameMkLst>
        </pc:graphicFrameChg>
      </pc:sldChg>
      <pc:sldChg chg="addSp delSp modSp mod">
        <pc:chgData name="Higaniro Delphin" userId="2f1e4b12b5addf29" providerId="LiveId" clId="{3E53A991-B02B-49AB-BDA9-2307D5C14708}" dt="2023-11-29T21:27:02.901" v="1349" actId="20577"/>
        <pc:sldMkLst>
          <pc:docMk/>
          <pc:sldMk cId="3912554582" sldId="258"/>
        </pc:sldMkLst>
        <pc:spChg chg="mod">
          <ac:chgData name="Higaniro Delphin" userId="2f1e4b12b5addf29" providerId="LiveId" clId="{3E53A991-B02B-49AB-BDA9-2307D5C14708}" dt="2023-11-29T17:08:11.200" v="388" actId="20577"/>
          <ac:spMkLst>
            <pc:docMk/>
            <pc:sldMk cId="3912554582" sldId="258"/>
            <ac:spMk id="2" creationId="{B133D8D6-B092-AA26-75DF-8C707C083B3C}"/>
          </ac:spMkLst>
        </pc:spChg>
        <pc:spChg chg="del mod">
          <ac:chgData name="Higaniro Delphin" userId="2f1e4b12b5addf29" providerId="LiveId" clId="{3E53A991-B02B-49AB-BDA9-2307D5C14708}" dt="2023-11-29T20:53:31.804" v="1098" actId="21"/>
          <ac:spMkLst>
            <pc:docMk/>
            <pc:sldMk cId="3912554582" sldId="258"/>
            <ac:spMk id="3" creationId="{808CDC7C-B59F-84EC-4C2A-5E5F4E63430B}"/>
          </ac:spMkLst>
        </pc:spChg>
        <pc:spChg chg="add mod">
          <ac:chgData name="Higaniro Delphin" userId="2f1e4b12b5addf29" providerId="LiveId" clId="{3E53A991-B02B-49AB-BDA9-2307D5C14708}" dt="2023-11-29T21:00:01.468" v="1304" actId="20577"/>
          <ac:spMkLst>
            <pc:docMk/>
            <pc:sldMk cId="3912554582" sldId="258"/>
            <ac:spMk id="4" creationId="{5A01D5FE-BC9A-386A-1456-81F8C7998EA7}"/>
          </ac:spMkLst>
        </pc:spChg>
        <pc:spChg chg="add mod">
          <ac:chgData name="Higaniro Delphin" userId="2f1e4b12b5addf29" providerId="LiveId" clId="{3E53A991-B02B-49AB-BDA9-2307D5C14708}" dt="2023-11-29T21:20:25.891" v="1326" actId="1076"/>
          <ac:spMkLst>
            <pc:docMk/>
            <pc:sldMk cId="3912554582" sldId="258"/>
            <ac:spMk id="5" creationId="{9F001751-B0E7-9FBC-93B4-439EC191E94B}"/>
          </ac:spMkLst>
        </pc:spChg>
        <pc:spChg chg="add del mod">
          <ac:chgData name="Higaniro Delphin" userId="2f1e4b12b5addf29" providerId="LiveId" clId="{3E53A991-B02B-49AB-BDA9-2307D5C14708}" dt="2023-11-29T21:20:55.488" v="1329"/>
          <ac:spMkLst>
            <pc:docMk/>
            <pc:sldMk cId="3912554582" sldId="258"/>
            <ac:spMk id="6" creationId="{31D786D7-4A06-2D5C-571C-A8850076AD91}"/>
          </ac:spMkLst>
        </pc:spChg>
        <pc:spChg chg="add mod">
          <ac:chgData name="Higaniro Delphin" userId="2f1e4b12b5addf29" providerId="LiveId" clId="{3E53A991-B02B-49AB-BDA9-2307D5C14708}" dt="2023-11-29T21:27:02.901" v="1349" actId="20577"/>
          <ac:spMkLst>
            <pc:docMk/>
            <pc:sldMk cId="3912554582" sldId="258"/>
            <ac:spMk id="7" creationId="{D8BF4A31-084E-7066-1006-500CEDEF0DB3}"/>
          </ac:spMkLst>
        </pc:spChg>
      </pc:sldChg>
      <pc:sldChg chg="modSp add mod">
        <pc:chgData name="Higaniro Delphin" userId="2f1e4b12b5addf29" providerId="LiveId" clId="{3E53A991-B02B-49AB-BDA9-2307D5C14708}" dt="2023-11-29T17:08:56.877" v="414" actId="20577"/>
        <pc:sldMkLst>
          <pc:docMk/>
          <pc:sldMk cId="3833886857" sldId="259"/>
        </pc:sldMkLst>
        <pc:spChg chg="mod">
          <ac:chgData name="Higaniro Delphin" userId="2f1e4b12b5addf29" providerId="LiveId" clId="{3E53A991-B02B-49AB-BDA9-2307D5C14708}" dt="2023-11-29T17:08:52.126" v="413" actId="20577"/>
          <ac:spMkLst>
            <pc:docMk/>
            <pc:sldMk cId="3833886857" sldId="259"/>
            <ac:spMk id="2" creationId="{B133D8D6-B092-AA26-75DF-8C707C083B3C}"/>
          </ac:spMkLst>
        </pc:spChg>
        <pc:spChg chg="mod">
          <ac:chgData name="Higaniro Delphin" userId="2f1e4b12b5addf29" providerId="LiveId" clId="{3E53A991-B02B-49AB-BDA9-2307D5C14708}" dt="2023-11-29T17:08:56.877" v="414" actId="20577"/>
          <ac:spMkLst>
            <pc:docMk/>
            <pc:sldMk cId="3833886857" sldId="259"/>
            <ac:spMk id="3" creationId="{808CDC7C-B59F-84EC-4C2A-5E5F4E63430B}"/>
          </ac:spMkLst>
        </pc:spChg>
      </pc:sldChg>
      <pc:sldChg chg="modSp add mod">
        <pc:chgData name="Higaniro Delphin" userId="2f1e4b12b5addf29" providerId="LiveId" clId="{3E53A991-B02B-49AB-BDA9-2307D5C14708}" dt="2023-11-30T10:03:54.628" v="1372" actId="255"/>
        <pc:sldMkLst>
          <pc:docMk/>
          <pc:sldMk cId="3026523679" sldId="260"/>
        </pc:sldMkLst>
        <pc:spChg chg="mod">
          <ac:chgData name="Higaniro Delphin" userId="2f1e4b12b5addf29" providerId="LiveId" clId="{3E53A991-B02B-49AB-BDA9-2307D5C14708}" dt="2023-11-29T17:10:11.220" v="455" actId="20577"/>
          <ac:spMkLst>
            <pc:docMk/>
            <pc:sldMk cId="3026523679" sldId="260"/>
            <ac:spMk id="2" creationId="{B133D8D6-B092-AA26-75DF-8C707C083B3C}"/>
          </ac:spMkLst>
        </pc:spChg>
        <pc:spChg chg="mod">
          <ac:chgData name="Higaniro Delphin" userId="2f1e4b12b5addf29" providerId="LiveId" clId="{3E53A991-B02B-49AB-BDA9-2307D5C14708}" dt="2023-11-30T10:03:29.021" v="1369" actId="255"/>
          <ac:spMkLst>
            <pc:docMk/>
            <pc:sldMk cId="3026523679" sldId="260"/>
            <ac:spMk id="3" creationId="{808CDC7C-B59F-84EC-4C2A-5E5F4E63430B}"/>
          </ac:spMkLst>
        </pc:spChg>
        <pc:spChg chg="mod">
          <ac:chgData name="Higaniro Delphin" userId="2f1e4b12b5addf29" providerId="LiveId" clId="{3E53A991-B02B-49AB-BDA9-2307D5C14708}" dt="2023-11-30T10:03:54.628" v="1372" actId="255"/>
          <ac:spMkLst>
            <pc:docMk/>
            <pc:sldMk cId="3026523679" sldId="260"/>
            <ac:spMk id="4" creationId="{481D22BA-02E1-9645-A305-258C7B4030EE}"/>
          </ac:spMkLst>
        </pc:spChg>
      </pc:sldChg>
      <pc:sldChg chg="modSp add del mod">
        <pc:chgData name="Higaniro Delphin" userId="2f1e4b12b5addf29" providerId="LiveId" clId="{3E53A991-B02B-49AB-BDA9-2307D5C14708}" dt="2023-12-01T02:05:25.527" v="1409" actId="2696"/>
        <pc:sldMkLst>
          <pc:docMk/>
          <pc:sldMk cId="1620484137" sldId="261"/>
        </pc:sldMkLst>
        <pc:spChg chg="mod">
          <ac:chgData name="Higaniro Delphin" userId="2f1e4b12b5addf29" providerId="LiveId" clId="{3E53A991-B02B-49AB-BDA9-2307D5C14708}" dt="2023-12-01T02:02:22.908" v="1408" actId="20577"/>
          <ac:spMkLst>
            <pc:docMk/>
            <pc:sldMk cId="1620484137" sldId="261"/>
            <ac:spMk id="2" creationId="{B133D8D6-B092-AA26-75DF-8C707C083B3C}"/>
          </ac:spMkLst>
        </pc:spChg>
      </pc:sldChg>
      <pc:sldChg chg="modSp add del mod">
        <pc:chgData name="Higaniro Delphin" userId="2f1e4b12b5addf29" providerId="LiveId" clId="{3E53A991-B02B-49AB-BDA9-2307D5C14708}" dt="2023-12-01T02:05:30.795" v="1410" actId="2696"/>
        <pc:sldMkLst>
          <pc:docMk/>
          <pc:sldMk cId="1113118344" sldId="262"/>
        </pc:sldMkLst>
        <pc:spChg chg="mod">
          <ac:chgData name="Higaniro Delphin" userId="2f1e4b12b5addf29" providerId="LiveId" clId="{3E53A991-B02B-49AB-BDA9-2307D5C14708}" dt="2023-11-29T17:11:16.212" v="481" actId="20577"/>
          <ac:spMkLst>
            <pc:docMk/>
            <pc:sldMk cId="1113118344" sldId="262"/>
            <ac:spMk id="2" creationId="{B133D8D6-B092-AA26-75DF-8C707C083B3C}"/>
          </ac:spMkLst>
        </pc:spChg>
      </pc:sldChg>
      <pc:sldChg chg="modSp add mod">
        <pc:chgData name="Higaniro Delphin" userId="2f1e4b12b5addf29" providerId="LiveId" clId="{3E53A991-B02B-49AB-BDA9-2307D5C14708}" dt="2023-12-01T00:07:49.691" v="1390" actId="14100"/>
        <pc:sldMkLst>
          <pc:docMk/>
          <pc:sldMk cId="877038141" sldId="263"/>
        </pc:sldMkLst>
        <pc:spChg chg="mod">
          <ac:chgData name="Higaniro Delphin" userId="2f1e4b12b5addf29" providerId="LiveId" clId="{3E53A991-B02B-49AB-BDA9-2307D5C14708}" dt="2023-11-29T20:09:41.712" v="567" actId="20577"/>
          <ac:spMkLst>
            <pc:docMk/>
            <pc:sldMk cId="877038141" sldId="263"/>
            <ac:spMk id="2" creationId="{B133D8D6-B092-AA26-75DF-8C707C083B3C}"/>
          </ac:spMkLst>
        </pc:spChg>
        <pc:spChg chg="mod">
          <ac:chgData name="Higaniro Delphin" userId="2f1e4b12b5addf29" providerId="LiveId" clId="{3E53A991-B02B-49AB-BDA9-2307D5C14708}" dt="2023-12-01T00:07:49.691" v="1390" actId="14100"/>
          <ac:spMkLst>
            <pc:docMk/>
            <pc:sldMk cId="877038141" sldId="263"/>
            <ac:spMk id="3" creationId="{808CDC7C-B59F-84EC-4C2A-5E5F4E63430B}"/>
          </ac:spMkLst>
        </pc:spChg>
      </pc:sldChg>
      <pc:sldChg chg="addSp delSp modSp add mod">
        <pc:chgData name="Higaniro Delphin" userId="2f1e4b12b5addf29" providerId="LiveId" clId="{3E53A991-B02B-49AB-BDA9-2307D5C14708}" dt="2023-11-29T20:09:14.811" v="563" actId="21"/>
        <pc:sldMkLst>
          <pc:docMk/>
          <pc:sldMk cId="2786208541" sldId="264"/>
        </pc:sldMkLst>
        <pc:spChg chg="del">
          <ac:chgData name="Higaniro Delphin" userId="2f1e4b12b5addf29" providerId="LiveId" clId="{3E53A991-B02B-49AB-BDA9-2307D5C14708}" dt="2023-11-29T20:07:34.467" v="532" actId="478"/>
          <ac:spMkLst>
            <pc:docMk/>
            <pc:sldMk cId="2786208541" sldId="264"/>
            <ac:spMk id="2" creationId="{B133D8D6-B092-AA26-75DF-8C707C083B3C}"/>
          </ac:spMkLst>
        </pc:spChg>
        <pc:spChg chg="mod">
          <ac:chgData name="Higaniro Delphin" userId="2f1e4b12b5addf29" providerId="LiveId" clId="{3E53A991-B02B-49AB-BDA9-2307D5C14708}" dt="2023-11-29T20:08:56.938" v="558" actId="113"/>
          <ac:spMkLst>
            <pc:docMk/>
            <pc:sldMk cId="2786208541" sldId="264"/>
            <ac:spMk id="3" creationId="{808CDC7C-B59F-84EC-4C2A-5E5F4E63430B}"/>
          </ac:spMkLst>
        </pc:spChg>
        <pc:spChg chg="add del mod">
          <ac:chgData name="Higaniro Delphin" userId="2f1e4b12b5addf29" providerId="LiveId" clId="{3E53A991-B02B-49AB-BDA9-2307D5C14708}" dt="2023-11-29T20:09:14.811" v="563" actId="21"/>
          <ac:spMkLst>
            <pc:docMk/>
            <pc:sldMk cId="2786208541" sldId="264"/>
            <ac:spMk id="5" creationId="{D3B0D988-9DD7-4410-1AEF-E6B2A5F0FA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3F07A-E15A-4A2C-91CB-8BB12D147A2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70E24-B9ED-4480-891E-53C9C6D7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5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930400" y="2514600"/>
            <a:ext cx="9652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5" name="AutoShape 4" descr="flag"/>
          <p:cNvSpPr>
            <a:spLocks noChangeArrowheads="1"/>
          </p:cNvSpPr>
          <p:nvPr/>
        </p:nvSpPr>
        <p:spPr bwMode="auto">
          <a:xfrm>
            <a:off x="-3352800" y="1371600"/>
            <a:ext cx="4876800" cy="3657600"/>
          </a:xfrm>
          <a:custGeom>
            <a:avLst/>
            <a:gdLst>
              <a:gd name="T0" fmla="*/ 2147483647 w 64000"/>
              <a:gd name="T1" fmla="*/ 442007644 h 64000"/>
              <a:gd name="T2" fmla="*/ 2147483647 w 64000"/>
              <a:gd name="T3" fmla="*/ 2147483647 h 64000"/>
              <a:gd name="T4" fmla="*/ 2147483647 w 64000"/>
              <a:gd name="T5" fmla="*/ 2147483647 h 64000"/>
              <a:gd name="T6" fmla="*/ 2147483647 w 64000"/>
              <a:gd name="T7" fmla="*/ 2147483647 h 64000"/>
              <a:gd name="T8" fmla="*/ 2147483647 w 64000"/>
              <a:gd name="T9" fmla="*/ 2147483647 h 64000"/>
              <a:gd name="T10" fmla="*/ 2147483647 w 64000"/>
              <a:gd name="T11" fmla="*/ 2147483647 h 64000"/>
              <a:gd name="T12" fmla="*/ 2147483647 w 64000"/>
              <a:gd name="T13" fmla="*/ 442007644 h 64000"/>
              <a:gd name="T14" fmla="*/ 2147483647 w 64000"/>
              <a:gd name="T15" fmla="*/ 442007644 h 64000"/>
              <a:gd name="T16" fmla="*/ 2147483647 w 64000"/>
              <a:gd name="T17" fmla="*/ 442007644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44083 w 64000"/>
              <a:gd name="T28" fmla="*/ -29631 h 64000"/>
              <a:gd name="T29" fmla="*/ 44083 w 64000"/>
              <a:gd name="T30" fmla="*/ 29631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44083" y="2368"/>
                </a:moveTo>
                <a:cubicBezTo>
                  <a:pt x="56127" y="7280"/>
                  <a:pt x="64000" y="18993"/>
                  <a:pt x="64000" y="32000"/>
                </a:cubicBezTo>
                <a:cubicBezTo>
                  <a:pt x="64000" y="45006"/>
                  <a:pt x="56127" y="56719"/>
                  <a:pt x="44083" y="61631"/>
                </a:cubicBezTo>
                <a:cubicBezTo>
                  <a:pt x="44082" y="61631"/>
                  <a:pt x="44082" y="61631"/>
                  <a:pt x="44082" y="61631"/>
                </a:cubicBezTo>
                <a:lnTo>
                  <a:pt x="44083" y="61632"/>
                </a:lnTo>
                <a:lnTo>
                  <a:pt x="44083" y="2368"/>
                </a:lnTo>
                <a:lnTo>
                  <a:pt x="44082" y="2368"/>
                </a:lnTo>
                <a:cubicBezTo>
                  <a:pt x="44082" y="2368"/>
                  <a:pt x="44082" y="2368"/>
                  <a:pt x="44083" y="2368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" name="AutoShape 5" descr="flag"/>
          <p:cNvSpPr>
            <a:spLocks noChangeArrowheads="1"/>
          </p:cNvSpPr>
          <p:nvPr/>
        </p:nvSpPr>
        <p:spPr bwMode="auto">
          <a:xfrm>
            <a:off x="-4296833" y="304800"/>
            <a:ext cx="5384800" cy="4038600"/>
          </a:xfrm>
          <a:custGeom>
            <a:avLst/>
            <a:gdLst>
              <a:gd name="T0" fmla="*/ 2147483647 w 64000"/>
              <a:gd name="T1" fmla="*/ 1569475179 h 64000"/>
              <a:gd name="T2" fmla="*/ 2147483647 w 64000"/>
              <a:gd name="T3" fmla="*/ 2147483647 h 64000"/>
              <a:gd name="T4" fmla="*/ 2147483647 w 64000"/>
              <a:gd name="T5" fmla="*/ 2147483647 h 64000"/>
              <a:gd name="T6" fmla="*/ 2147483647 w 64000"/>
              <a:gd name="T7" fmla="*/ 2147483647 h 64000"/>
              <a:gd name="T8" fmla="*/ 2147483647 w 64000"/>
              <a:gd name="T9" fmla="*/ 2147483647 h 64000"/>
              <a:gd name="T10" fmla="*/ 2147483647 w 64000"/>
              <a:gd name="T11" fmla="*/ 2147483647 h 64000"/>
              <a:gd name="T12" fmla="*/ 2147483647 w 64000"/>
              <a:gd name="T13" fmla="*/ 1569475179 h 64000"/>
              <a:gd name="T14" fmla="*/ 2147483647 w 64000"/>
              <a:gd name="T15" fmla="*/ 1569475179 h 64000"/>
              <a:gd name="T16" fmla="*/ 2147483647 w 64000"/>
              <a:gd name="T17" fmla="*/ 1569475179 h 6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50994 w 64000"/>
              <a:gd name="T28" fmla="*/ -25753 h 64000"/>
              <a:gd name="T29" fmla="*/ 50994 w 64000"/>
              <a:gd name="T30" fmla="*/ 25753 h 6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000" h="64000">
                <a:moveTo>
                  <a:pt x="50994" y="6246"/>
                </a:moveTo>
                <a:cubicBezTo>
                  <a:pt x="59172" y="12279"/>
                  <a:pt x="64000" y="21837"/>
                  <a:pt x="64000" y="32000"/>
                </a:cubicBezTo>
                <a:cubicBezTo>
                  <a:pt x="64000" y="42162"/>
                  <a:pt x="59172" y="51720"/>
                  <a:pt x="50994" y="57753"/>
                </a:cubicBezTo>
                <a:cubicBezTo>
                  <a:pt x="50993" y="57753"/>
                  <a:pt x="50993" y="57753"/>
                  <a:pt x="50993" y="57753"/>
                </a:cubicBezTo>
                <a:lnTo>
                  <a:pt x="50994" y="57754"/>
                </a:lnTo>
                <a:lnTo>
                  <a:pt x="50994" y="6246"/>
                </a:lnTo>
                <a:lnTo>
                  <a:pt x="50993" y="6246"/>
                </a:lnTo>
                <a:cubicBezTo>
                  <a:pt x="50993" y="6246"/>
                  <a:pt x="50993" y="6246"/>
                  <a:pt x="50994" y="624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930400" y="2590800"/>
            <a:ext cx="96520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3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301625"/>
            <a:ext cx="2436283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6684" y="301625"/>
            <a:ext cx="7112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85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743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200E2-7E84-4D10-8A9E-86D2C03B9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97A6E-0580-453F-9A8F-8460257BD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0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3F705-38F8-4AF3-BB8C-67F92C229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2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1F3B7-28AB-4832-BD35-F9D1581CC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B02A9-156B-4405-9AE0-51CCC80E7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B5A6F-D537-44F2-8876-9BACAACF3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4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36C0-2255-4C5E-94D2-15C654826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5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99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2D509-F3EF-431E-AA2C-E4BD6E301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2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F7D2-97F6-4523-8C00-37AB6ECB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6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23F1-A1B8-4788-8649-B52FE944C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6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CB403-C760-4513-B742-A5ABD5C87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3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2B540-43C0-46EC-9442-977208D5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95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CEC6D-0E00-4028-AC8E-01D0C8161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60ED0-C5EA-43DD-9A4F-D0F27DF6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2D884-7D0B-40B7-BEF3-318C958DD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58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6F0CD-982A-4EAF-9367-D605A64B3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6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652DD-8A87-4AE3-A485-31E06712B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60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FA2F8-9E44-4E6F-8B2D-F6265A230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98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5D4A2-3414-4AA9-976F-3FBEF6E01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4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C1F6-C36D-4C00-A9E1-F512BD911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8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F3D33-857C-46E9-8C37-4B655551A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96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AF1-59F3-479B-8D96-C386EFDE9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2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77E63-4BF3-47D0-A2CD-883D7AA7F6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19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13AB1-3732-4AD4-9467-668E6EF59A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13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CEDBE-EFF3-474F-BA4A-324DB24AC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766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A0D8C-49E5-418A-B09E-BF0FEDBAEC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94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E8A90-3968-4F83-9EA9-1AE29FC30C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5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967" y="1827213"/>
            <a:ext cx="477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31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719ED-12BA-4609-A1F3-521293E697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115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820B-2E7C-4D7A-9E55-83B190E2D5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20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0E695-350A-45C5-8A4D-79CE630A7C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78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F20FD-A278-4084-8F3C-2A0D413414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82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D6CF5-6855-43C9-89C8-2589DDE53D7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89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National Institute of Statistics of Rwanda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17126-DB4D-4AF4-AC8C-CDD60E4898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4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5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3 w 64000"/>
                <a:gd name="T1" fmla="*/ 0 h 64000"/>
                <a:gd name="T2" fmla="*/ 4 w 64000"/>
                <a:gd name="T3" fmla="*/ 1 h 64000"/>
                <a:gd name="T4" fmla="*/ 3 w 64000"/>
                <a:gd name="T5" fmla="*/ 2 h 64000"/>
                <a:gd name="T6" fmla="*/ 3 w 64000"/>
                <a:gd name="T7" fmla="*/ 2 h 64000"/>
                <a:gd name="T8" fmla="*/ 3 w 64000"/>
                <a:gd name="T9" fmla="*/ 2 h 64000"/>
                <a:gd name="T10" fmla="*/ 3 w 64000"/>
                <a:gd name="T11" fmla="*/ 2 h 64000"/>
                <a:gd name="T12" fmla="*/ 3 w 64000"/>
                <a:gd name="T13" fmla="*/ 0 h 64000"/>
                <a:gd name="T14" fmla="*/ 3 w 64000"/>
                <a:gd name="T15" fmla="*/ 0 h 64000"/>
                <a:gd name="T16" fmla="*/ 3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3" name="AutoShape 4" descr="flag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1 w 64000"/>
                <a:gd name="T1" fmla="*/ 0 h 64000"/>
                <a:gd name="T2" fmla="*/ 2 w 64000"/>
                <a:gd name="T3" fmla="*/ 1 h 64000"/>
                <a:gd name="T4" fmla="*/ 1 w 64000"/>
                <a:gd name="T5" fmla="*/ 2 h 64000"/>
                <a:gd name="T6" fmla="*/ 1 w 64000"/>
                <a:gd name="T7" fmla="*/ 2 h 64000"/>
                <a:gd name="T8" fmla="*/ 1 w 64000"/>
                <a:gd name="T9" fmla="*/ 2 h 64000"/>
                <a:gd name="T10" fmla="*/ 1 w 64000"/>
                <a:gd name="T11" fmla="*/ 2 h 64000"/>
                <a:gd name="T12" fmla="*/ 1 w 64000"/>
                <a:gd name="T13" fmla="*/ 0 h 64000"/>
                <a:gd name="T14" fmla="*/ 1 w 64000"/>
                <a:gd name="T15" fmla="*/ 0 h 64000"/>
                <a:gd name="T16" fmla="*/ 1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blipFill dpi="0" rotWithShape="1">
              <a:blip r:embed="rId14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6684" y="301625"/>
            <a:ext cx="975148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6684" y="1827213"/>
            <a:ext cx="975148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fld id="{88979E8A-79C4-4C79-A7EC-C1F1B7CD900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fld id="{A8001DE4-8C9D-4754-B568-A2297088C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99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65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AB14621C-AB5A-4579-8333-B872119B1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National Institute of Statistics of Rwanda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0EB63A-C184-4507-A6FB-C3F3BD8D5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+mn-cs"/>
              </a:rPr>
              <a:t>National Institute of Statistics of Rwanda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04FAEE6-F6C4-415C-A29E-EB2308B0B7D6}" type="slidenum">
              <a:rPr lang="en-US">
                <a:solidFill>
                  <a:srgbClr val="000000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47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80E5-6B31-E048-68F5-4C0B36CF2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Labour Force Survey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07A4-96D7-DD79-F461-21CDC3B5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051" y="5311206"/>
            <a:ext cx="4008663" cy="1121910"/>
          </a:xfrm>
        </p:spPr>
        <p:txBody>
          <a:bodyPr/>
          <a:lstStyle/>
          <a:p>
            <a:r>
              <a:rPr lang="en-GB" sz="2000" b="1" dirty="0"/>
              <a:t>Team</a:t>
            </a:r>
            <a:r>
              <a:rPr lang="en-GB" sz="2000" dirty="0"/>
              <a:t>: PY Dash Powerhouse</a:t>
            </a:r>
          </a:p>
          <a:p>
            <a:r>
              <a:rPr lang="en-GB" sz="2000" b="1" dirty="0"/>
              <a:t>Members: - </a:t>
            </a:r>
            <a:r>
              <a:rPr lang="en-GB" sz="2000" dirty="0"/>
              <a:t>HIGANIRO Delphin</a:t>
            </a:r>
          </a:p>
          <a:p>
            <a:r>
              <a:rPr lang="en-GB" sz="2000" dirty="0"/>
              <a:t>                  </a:t>
            </a:r>
            <a:r>
              <a:rPr lang="en-GB" sz="2000" b="1" dirty="0"/>
              <a:t>-</a:t>
            </a:r>
            <a:r>
              <a:rPr lang="en-GB" sz="2000" dirty="0"/>
              <a:t> GISAGARA Boris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6FB21-1363-6BE3-E4E3-890D50C86124}"/>
              </a:ext>
            </a:extLst>
          </p:cNvPr>
          <p:cNvSpPr txBox="1"/>
          <p:nvPr/>
        </p:nvSpPr>
        <p:spPr>
          <a:xfrm>
            <a:off x="1924051" y="3020665"/>
            <a:ext cx="581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HACHATON COMPETITION 2023</a:t>
            </a:r>
          </a:p>
        </p:txBody>
      </p:sp>
    </p:spTree>
    <p:extLst>
      <p:ext uri="{BB962C8B-B14F-4D97-AF65-F5344CB8AC3E}">
        <p14:creationId xmlns:p14="http://schemas.microsoft.com/office/powerpoint/2010/main" val="218924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921E-0E7B-EA83-B52A-29D852E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B687-6AC7-0536-609E-B4E8E000F177}"/>
              </a:ext>
            </a:extLst>
          </p:cNvPr>
          <p:cNvSpPr txBox="1"/>
          <p:nvPr/>
        </p:nvSpPr>
        <p:spPr>
          <a:xfrm>
            <a:off x="1992086" y="1937657"/>
            <a:ext cx="4103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Aim of the project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Dashboard Overview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Team Collaboration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2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8D6-B092-AA26-75DF-8C707C08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D5FE-BC9A-386A-1456-81F8C7998EA7}"/>
              </a:ext>
            </a:extLst>
          </p:cNvPr>
          <p:cNvSpPr txBox="1"/>
          <p:nvPr/>
        </p:nvSpPr>
        <p:spPr>
          <a:xfrm>
            <a:off x="1826684" y="1948543"/>
            <a:ext cx="975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work involves disseminating data about the labor force survey of 2022 by creating an interactive dashboard where users(target audience) can access any information they might require.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01751-B0E7-9FBC-93B4-439EC191E94B}"/>
              </a:ext>
            </a:extLst>
          </p:cNvPr>
          <p:cNvSpPr txBox="1"/>
          <p:nvPr/>
        </p:nvSpPr>
        <p:spPr>
          <a:xfrm>
            <a:off x="2743200" y="3198167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Target audience</a:t>
            </a:r>
            <a:endParaRPr lang="en-US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F4A31-084E-7066-1006-500CEDEF0DB3}"/>
              </a:ext>
            </a:extLst>
          </p:cNvPr>
          <p:cNvSpPr txBox="1"/>
          <p:nvPr/>
        </p:nvSpPr>
        <p:spPr>
          <a:xfrm>
            <a:off x="1826684" y="3986126"/>
            <a:ext cx="975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general public </a:t>
            </a:r>
            <a:r>
              <a:rPr lang="en-US" dirty="0"/>
              <a:t>is the target audience. We anticipate that the information supplied will be helpful to anyone who may require information regarding the Labor Force Survey 2022. </a:t>
            </a:r>
          </a:p>
        </p:txBody>
      </p:sp>
    </p:spTree>
    <p:extLst>
      <p:ext uri="{BB962C8B-B14F-4D97-AF65-F5344CB8AC3E}">
        <p14:creationId xmlns:p14="http://schemas.microsoft.com/office/powerpoint/2010/main" val="39125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8D6-B092-AA26-75DF-8C707C08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DC7C-B59F-84EC-4C2A-5E5F4E63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701" y="2489615"/>
            <a:ext cx="9751483" cy="6613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Provide insights visually to the general public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D5F65-B77E-6151-CD4F-FA1994039C41}"/>
              </a:ext>
            </a:extLst>
          </p:cNvPr>
          <p:cNvSpPr txBox="1"/>
          <p:nvPr/>
        </p:nvSpPr>
        <p:spPr>
          <a:xfrm>
            <a:off x="3657601" y="1832832"/>
            <a:ext cx="349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FFBB-7E93-6504-2C72-948E65955775}"/>
              </a:ext>
            </a:extLst>
          </p:cNvPr>
          <p:cNvSpPr txBox="1"/>
          <p:nvPr/>
        </p:nvSpPr>
        <p:spPr>
          <a:xfrm>
            <a:off x="3784922" y="3298785"/>
            <a:ext cx="289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Specific Objective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55597-ADB6-6B2A-F6ED-E5A50EA2312B}"/>
              </a:ext>
            </a:extLst>
          </p:cNvPr>
          <p:cNvSpPr txBox="1"/>
          <p:nvPr/>
        </p:nvSpPr>
        <p:spPr>
          <a:xfrm>
            <a:off x="1826683" y="3846721"/>
            <a:ext cx="8347464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the primary labor force survey indicators.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Illustrates general employment status in Rwanda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 labor underutilization in Rwanda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 educational level status over employment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Specifically illustrates employment status of youth in Rwanda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8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8D6-B092-AA26-75DF-8C707C08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DC7C-B59F-84EC-4C2A-5E5F4E63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684" y="2210765"/>
            <a:ext cx="9751483" cy="43456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00" b="1" dirty="0"/>
              <a:t>Overview</a:t>
            </a:r>
            <a:r>
              <a:rPr lang="en-US" sz="2100" dirty="0"/>
              <a:t>: give general description of labor force survey.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Employment</a:t>
            </a:r>
            <a:r>
              <a:rPr lang="en-US" sz="2100" dirty="0"/>
              <a:t>: emphasize on employment status in Rwanda with other categories.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Labor underutilization</a:t>
            </a:r>
            <a:r>
              <a:rPr lang="en-US" sz="2100" dirty="0"/>
              <a:t>: shows how a workforce is not completely engaged.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Main indicators</a:t>
            </a:r>
            <a:r>
              <a:rPr lang="en-US" sz="2100" dirty="0"/>
              <a:t>: illustrates those indicators across necessary sectors.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Regional</a:t>
            </a:r>
            <a:r>
              <a:rPr lang="en-US" sz="2100" dirty="0"/>
              <a:t>: provide specific information in districts of Rwanda.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Youth and education</a:t>
            </a:r>
            <a:r>
              <a:rPr lang="en-US" sz="2100" dirty="0"/>
              <a:t>: describes employment status in youth and generally education in Rwanda.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22BA-02E1-9645-A305-258C7B4030EE}"/>
              </a:ext>
            </a:extLst>
          </p:cNvPr>
          <p:cNvSpPr txBox="1"/>
          <p:nvPr/>
        </p:nvSpPr>
        <p:spPr>
          <a:xfrm>
            <a:off x="1826684" y="1724628"/>
            <a:ext cx="9751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The dashboard consists of 6 pages:</a:t>
            </a:r>
          </a:p>
        </p:txBody>
      </p:sp>
    </p:spTree>
    <p:extLst>
      <p:ext uri="{BB962C8B-B14F-4D97-AF65-F5344CB8AC3E}">
        <p14:creationId xmlns:p14="http://schemas.microsoft.com/office/powerpoint/2010/main" val="302652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8D6-B092-AA26-75DF-8C707C08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DC7C-B59F-84EC-4C2A-5E5F4E63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684" y="1608881"/>
            <a:ext cx="9751483" cy="5058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Planning and Designing Dashboard: we establish on the narrative to tell and talk about what is needed.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Each does independent research using the data supplied in accordance with the needs of the intended audience.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Combine the ideas discovered in the research.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Prepare toward the task that needs to be done (some tasks are individual, while others require collaboration).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Work hard into it.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Evaluation (looking for areas for improvement and gathering mistakes; we collaborated to achieve this)</a:t>
            </a:r>
          </a:p>
        </p:txBody>
      </p:sp>
    </p:spTree>
    <p:extLst>
      <p:ext uri="{BB962C8B-B14F-4D97-AF65-F5344CB8AC3E}">
        <p14:creationId xmlns:p14="http://schemas.microsoft.com/office/powerpoint/2010/main" val="87703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DC7C-B59F-84EC-4C2A-5E5F4E63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48442"/>
            <a:ext cx="12192000" cy="1884816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6208541"/>
      </p:ext>
    </p:extLst>
  </p:cSld>
  <p:clrMapOvr>
    <a:masterClrMapping/>
  </p:clrMapOvr>
</p:sld>
</file>

<file path=ppt/theme/theme1.xml><?xml version="1.0" encoding="utf-8"?>
<a:theme xmlns:a="http://schemas.openxmlformats.org/drawingml/2006/main" name="NISR_Theme">
  <a:themeElements>
    <a:clrScheme name="NIS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NIS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IS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S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S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S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S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S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S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S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S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S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ISR_Theme" id="{712A4C10-269D-4D33-B60E-E0B5DA84FB19}" vid="{A4EF5CEB-532A-439F-94CF-AFBE40ABBD04}"/>
    </a:ext>
  </a:ext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NISR_Theme</Template>
  <TotalTime>1770</TotalTime>
  <Words>312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NISR_Theme</vt:lpstr>
      <vt:lpstr>Conception personnalisée</vt:lpstr>
      <vt:lpstr>1_Conception personnalisée</vt:lpstr>
      <vt:lpstr>2_Conception personnalisée</vt:lpstr>
      <vt:lpstr>Labour Force Survey 2022</vt:lpstr>
      <vt:lpstr>Outline</vt:lpstr>
      <vt:lpstr>Introduction</vt:lpstr>
      <vt:lpstr>Aim of the Project</vt:lpstr>
      <vt:lpstr>Dashboard Overview</vt:lpstr>
      <vt:lpstr>Teamwork Collaboration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Webinar</dc:title>
  <dc:subject/>
  <dc:creator>Jack Duncan</dc:creator>
  <cp:keywords/>
  <dc:description/>
  <cp:lastModifiedBy>Boris Gisagara</cp:lastModifiedBy>
  <cp:revision>8</cp:revision>
  <dcterms:created xsi:type="dcterms:W3CDTF">2023-10-17T14:33:36Z</dcterms:created>
  <dcterms:modified xsi:type="dcterms:W3CDTF">2023-12-01T04:16:25Z</dcterms:modified>
  <cp:category/>
</cp:coreProperties>
</file>