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83AEE-3B9E-038D-5F39-C91A27AC6D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9F1138-5F80-00C6-7834-626871A066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FEAF13-6452-6591-1EC4-9CDD0ECEF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641A7-B003-4A5A-9A15-9C89479D25D2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CB9F80-89B8-3DCD-919E-7976D1ECA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F1A34C-8B9A-AB84-D7C3-8068131FC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1138-77CE-4FEF-89DF-A0BBF9E44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434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7601BB-5662-C6BE-97FB-FD9C95AEB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75640F-230B-8927-D008-F2CB979D3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CCA915-AA53-0BEF-B321-6D4BC56C8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641A7-B003-4A5A-9A15-9C89479D25D2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D6CB58-A87D-BE01-126C-FE5C30E10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863823-5B61-6453-5FD7-995B9BF3B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1138-77CE-4FEF-89DF-A0BBF9E44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444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AFAC138-1501-E416-7116-141102E808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26F523-E2E5-1257-B480-6EAA57AB2F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71B560-4625-57E6-3A95-7340351F2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641A7-B003-4A5A-9A15-9C89479D25D2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C30E91-4BC7-3FBB-613B-9B89045BE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710127-AD2B-DC69-D6FF-9F909170D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1138-77CE-4FEF-89DF-A0BBF9E44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9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D13F28-9C47-F81D-F79B-87C92983F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C9BEDC-B761-1E5E-5BA8-2E7A12C0A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6D1C78-F16C-8961-7871-C37B724F7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641A7-B003-4A5A-9A15-9C89479D25D2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78E448-F01D-712E-D48D-2BD60773F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7AA43C-5E3F-A135-2428-2A7EF40FF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1138-77CE-4FEF-89DF-A0BBF9E44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630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C43F6E-1268-B28A-BE76-63467EC16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04D8DC-1E28-B3F3-659F-8EF361077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A5F9A6-FE28-F745-5C00-45A558DAB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641A7-B003-4A5A-9A15-9C89479D25D2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E18ACB-B1BA-5044-B181-86E1A415C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289653-8122-2167-92D5-6763363B7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1138-77CE-4FEF-89DF-A0BBF9E44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089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B1D338-C92E-5309-D9AF-1433AF35E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48A6F5-4B36-7C0B-E256-7F4D0E1D7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7F0ADD-E74F-4E1D-A76D-332BAFE12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A4E7A2-0628-C956-07E6-17A771956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641A7-B003-4A5A-9A15-9C89479D25D2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E9FA7F-EA0E-F7D6-C9D1-F6BE0954B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56B657-77EE-8D80-F88F-0EB1DB510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1138-77CE-4FEF-89DF-A0BBF9E44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140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A0AD8B-10DE-98C9-B02F-ABB16BBB9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6F4C49-BB8A-3DE3-A1D6-D1D8E807A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4F52B0-983E-E14A-9739-8ED03C121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BF47786-762C-F0A1-A88D-0991790774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979751E-3B32-3471-EDC1-8D8DF25F1D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9A7958F-C4EF-ABCB-5588-D45A1B59E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641A7-B003-4A5A-9A15-9C89479D25D2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04D53E8-5CB3-C97D-B58E-A2E8CDEED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AE96CEB-49FB-F62C-8B92-3070ACCBE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1138-77CE-4FEF-89DF-A0BBF9E44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19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3E2191-36BF-8C47-4C0E-E7797E0D9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8EAA08-F73A-5216-90DF-F1A5DBC62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641A7-B003-4A5A-9A15-9C89479D25D2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0B1AE1-2BEB-D3D7-314A-DCFEC4345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526D9E-630E-A872-0F52-D815E0802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1138-77CE-4FEF-89DF-A0BBF9E44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4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E66B8F-F9BF-1C01-645E-CA604806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641A7-B003-4A5A-9A15-9C89479D25D2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E04AB6A-62EB-F67A-ED25-CFF1EFB03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3685C3-68E1-FF2D-99BB-DB430C191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1138-77CE-4FEF-89DF-A0BBF9E44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274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706A3-E74C-982D-9ACC-27FF6B083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70A416-06CC-238D-46A4-211AC45D0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1DAD15-66D9-A0CD-3664-91FD28404E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3534A9-6A83-746E-A0D3-D55A9F45A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641A7-B003-4A5A-9A15-9C89479D25D2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289916-1B64-16CD-748A-3DB972697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BFBE67-4590-0037-86B2-EDE7019C4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1138-77CE-4FEF-89DF-A0BBF9E44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709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B01C7B-6F21-87C2-9FDF-8152D1E6B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1E9FE88-E3B0-64B6-882A-D96649068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E4F805-E9D0-7830-5B61-4B35A401B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93BA0C-8D61-621D-D411-3ACADED1A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641A7-B003-4A5A-9A15-9C89479D25D2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87AE1A-367C-5104-8FA0-AD07254DF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8131E9-F66D-152A-4F68-52CE40B74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1138-77CE-4FEF-89DF-A0BBF9E44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158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9094812-D976-7A62-C6A8-BF9BC6223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44A893-1ED4-98AF-95DA-6872E90A5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81DF27-9947-7553-E1B6-07AC9D6866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2641A7-B003-4A5A-9A15-9C89479D25D2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20684D-E4AA-552A-76BE-9BC388ACC2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77D711-7893-4D6B-A702-DB41F33EF0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0C1138-77CE-4FEF-89DF-A0BBF9E44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511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水中的建筑&#10;&#10;描述已自动生成">
            <a:extLst>
              <a:ext uri="{FF2B5EF4-FFF2-40B4-BE49-F238E27FC236}">
                <a16:creationId xmlns:a16="http://schemas.microsoft.com/office/drawing/2014/main" id="{ECBFF653-2231-C61E-FEA1-60ECF19A47B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3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Boris Jobs</dc:creator>
  <cp:lastModifiedBy>Boris Jobs</cp:lastModifiedBy>
  <cp:revision>1</cp:revision>
  <dcterms:created xsi:type="dcterms:W3CDTF">2024-11-12T03:18:57Z</dcterms:created>
  <dcterms:modified xsi:type="dcterms:W3CDTF">2024-11-12T05:05:00Z</dcterms:modified>
</cp:coreProperties>
</file>