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Oswald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SemiBold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swal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2c444efc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02c444efc_0_341:notes"/>
          <p:cNvSpPr/>
          <p:nvPr>
            <p:ph idx="2" type="sldImg"/>
          </p:nvPr>
        </p:nvSpPr>
        <p:spPr>
          <a:xfrm>
            <a:off x="38099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74a7196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474a7196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cd7683b0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cd7683b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6a6ec66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6a6ec663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474a7196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474a7196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2a024e44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422a024e44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5613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5613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296956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7376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Helvetica Neue"/>
              <a:buNone/>
              <a:defRPr sz="1200">
                <a:solidFill>
                  <a:srgbClr val="53535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835785" y="593090"/>
            <a:ext cx="85203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835785" y="1536700"/>
            <a:ext cx="85203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208260" y="6320790"/>
            <a:ext cx="33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6"/>
          <p:cNvGrpSpPr/>
          <p:nvPr/>
        </p:nvGrpSpPr>
        <p:grpSpPr>
          <a:xfrm>
            <a:off x="5558790" y="-1269365"/>
            <a:ext cx="8305800" cy="7989570"/>
            <a:chOff x="5558790" y="-1269365"/>
            <a:chExt cx="8305800" cy="7989570"/>
          </a:xfrm>
        </p:grpSpPr>
        <p:grpSp>
          <p:nvGrpSpPr>
            <p:cNvPr id="62" name="Google Shape;62;p16"/>
            <p:cNvGrpSpPr/>
            <p:nvPr/>
          </p:nvGrpSpPr>
          <p:grpSpPr>
            <a:xfrm>
              <a:off x="7409180" y="864235"/>
              <a:ext cx="2766060" cy="3199130"/>
              <a:chOff x="7409180" y="864235"/>
              <a:chExt cx="2766060" cy="3199130"/>
            </a:xfrm>
          </p:grpSpPr>
          <p:sp>
            <p:nvSpPr>
              <p:cNvPr id="63" name="Google Shape;63;p16"/>
              <p:cNvSpPr/>
              <p:nvPr/>
            </p:nvSpPr>
            <p:spPr>
              <a:xfrm>
                <a:off x="9253855" y="864235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1062990"/>
                    </a:moveTo>
                    <a:lnTo>
                      <a:pt x="0" y="0"/>
                    </a:lnTo>
                    <a:lnTo>
                      <a:pt x="921385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FCFCFC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7409180" y="1927225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1065530"/>
                    </a:moveTo>
                    <a:lnTo>
                      <a:pt x="0" y="0"/>
                    </a:lnTo>
                    <a:lnTo>
                      <a:pt x="921385" y="536859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FCFCFC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7409180" y="2992755"/>
                <a:ext cx="921385" cy="1070610"/>
              </a:xfrm>
              <a:custGeom>
                <a:rect b="b" l="l" r="r" t="t"/>
                <a:pathLst>
                  <a:path extrusionOk="0" h="1070610" w="921385">
                    <a:moveTo>
                      <a:pt x="0" y="1070610"/>
                    </a:moveTo>
                    <a:lnTo>
                      <a:pt x="0" y="0"/>
                    </a:lnTo>
                    <a:lnTo>
                      <a:pt x="921385" y="533967"/>
                    </a:lnTo>
                    <a:lnTo>
                      <a:pt x="0" y="1070610"/>
                    </a:lnTo>
                    <a:close/>
                  </a:path>
                </a:pathLst>
              </a:custGeom>
              <a:solidFill>
                <a:srgbClr val="FCFCFC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16"/>
            <p:cNvGrpSpPr/>
            <p:nvPr/>
          </p:nvGrpSpPr>
          <p:grpSpPr>
            <a:xfrm>
              <a:off x="7409180" y="-1269365"/>
              <a:ext cx="6455410" cy="7989570"/>
              <a:chOff x="7409180" y="-1269365"/>
              <a:chExt cx="6455410" cy="7989570"/>
            </a:xfrm>
          </p:grpSpPr>
          <p:sp>
            <p:nvSpPr>
              <p:cNvPr id="67" name="Google Shape;67;p16"/>
              <p:cNvSpPr/>
              <p:nvPr/>
            </p:nvSpPr>
            <p:spPr>
              <a:xfrm>
                <a:off x="8324850" y="-1269365"/>
                <a:ext cx="920750" cy="1062990"/>
              </a:xfrm>
              <a:custGeom>
                <a:rect b="b" l="l" r="r" t="t"/>
                <a:pathLst>
                  <a:path extrusionOk="0" h="1062990" w="920750">
                    <a:moveTo>
                      <a:pt x="0" y="534202"/>
                    </a:moveTo>
                    <a:lnTo>
                      <a:pt x="920750" y="1062990"/>
                    </a:lnTo>
                    <a:lnTo>
                      <a:pt x="920750" y="0"/>
                    </a:lnTo>
                    <a:lnTo>
                      <a:pt x="0" y="534202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10175240" y="1921510"/>
                <a:ext cx="920750" cy="1071245"/>
              </a:xfrm>
              <a:custGeom>
                <a:rect b="b" l="l" r="r" t="t"/>
                <a:pathLst>
                  <a:path extrusionOk="0" h="1071245" w="920750">
                    <a:moveTo>
                      <a:pt x="0" y="534283"/>
                    </a:moveTo>
                    <a:lnTo>
                      <a:pt x="920750" y="1071245"/>
                    </a:lnTo>
                    <a:lnTo>
                      <a:pt x="920750" y="0"/>
                    </a:lnTo>
                    <a:lnTo>
                      <a:pt x="0" y="534283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8329930" y="2992755"/>
                <a:ext cx="923925" cy="1062355"/>
              </a:xfrm>
              <a:custGeom>
                <a:rect b="b" l="l" r="r" t="t"/>
                <a:pathLst>
                  <a:path extrusionOk="0" h="1062355" w="923925">
                    <a:moveTo>
                      <a:pt x="0" y="533882"/>
                    </a:moveTo>
                    <a:lnTo>
                      <a:pt x="923925" y="1062355"/>
                    </a:lnTo>
                    <a:lnTo>
                      <a:pt x="923925" y="0"/>
                    </a:lnTo>
                    <a:lnTo>
                      <a:pt x="0" y="533882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7409180" y="5654675"/>
                <a:ext cx="920750" cy="1065530"/>
              </a:xfrm>
              <a:custGeom>
                <a:rect b="b" l="l" r="r" t="t"/>
                <a:pathLst>
                  <a:path extrusionOk="0" h="1065530" w="920750">
                    <a:moveTo>
                      <a:pt x="0" y="536859"/>
                    </a:moveTo>
                    <a:lnTo>
                      <a:pt x="920750" y="1065530"/>
                    </a:lnTo>
                    <a:lnTo>
                      <a:pt x="920750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12940665" y="1387475"/>
                <a:ext cx="923925" cy="1068070"/>
              </a:xfrm>
              <a:custGeom>
                <a:rect b="b" l="l" r="r" t="t"/>
                <a:pathLst>
                  <a:path extrusionOk="0" h="1068070" w="923925">
                    <a:moveTo>
                      <a:pt x="0" y="534035"/>
                    </a:moveTo>
                    <a:lnTo>
                      <a:pt x="923925" y="1068070"/>
                    </a:lnTo>
                    <a:lnTo>
                      <a:pt x="923925" y="0"/>
                    </a:lnTo>
                    <a:lnTo>
                      <a:pt x="0" y="534035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9245600" y="1393190"/>
                <a:ext cx="929640" cy="1062355"/>
              </a:xfrm>
              <a:custGeom>
                <a:rect b="b" l="l" r="r" t="t"/>
                <a:pathLst>
                  <a:path extrusionOk="0" h="1062355" w="929640">
                    <a:moveTo>
                      <a:pt x="0" y="533882"/>
                    </a:moveTo>
                    <a:lnTo>
                      <a:pt x="929640" y="1062355"/>
                    </a:lnTo>
                    <a:lnTo>
                      <a:pt x="929640" y="0"/>
                    </a:lnTo>
                    <a:lnTo>
                      <a:pt x="0" y="533882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10175240" y="2992755"/>
                <a:ext cx="920750" cy="1062355"/>
              </a:xfrm>
              <a:custGeom>
                <a:rect b="b" l="l" r="r" t="t"/>
                <a:pathLst>
                  <a:path extrusionOk="0" h="1062355" w="920750">
                    <a:moveTo>
                      <a:pt x="0" y="528472"/>
                    </a:moveTo>
                    <a:lnTo>
                      <a:pt x="920750" y="1062355"/>
                    </a:lnTo>
                    <a:lnTo>
                      <a:pt x="920750" y="0"/>
                    </a:lnTo>
                    <a:lnTo>
                      <a:pt x="0" y="528472"/>
                    </a:lnTo>
                    <a:close/>
                  </a:path>
                </a:pathLst>
              </a:custGeom>
              <a:solidFill>
                <a:srgbClr val="F5F5F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6479540" y="864235"/>
              <a:ext cx="5540375" cy="3728085"/>
              <a:chOff x="6479540" y="864235"/>
              <a:chExt cx="5540375" cy="3728085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8324215" y="864235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528788"/>
                    </a:moveTo>
                    <a:lnTo>
                      <a:pt x="921385" y="1062990"/>
                    </a:lnTo>
                    <a:lnTo>
                      <a:pt x="921385" y="0"/>
                    </a:lnTo>
                    <a:lnTo>
                      <a:pt x="0" y="528788"/>
                    </a:lnTo>
                    <a:close/>
                  </a:path>
                </a:pathLst>
              </a:custGeom>
              <a:solidFill>
                <a:srgbClr val="E0E0E0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11095990" y="2455545"/>
                <a:ext cx="923925" cy="1065530"/>
              </a:xfrm>
              <a:custGeom>
                <a:rect b="b" l="l" r="r" t="t"/>
                <a:pathLst>
                  <a:path extrusionOk="0" h="1065530" w="923925">
                    <a:moveTo>
                      <a:pt x="0" y="536859"/>
                    </a:moveTo>
                    <a:lnTo>
                      <a:pt x="923925" y="1065530"/>
                    </a:lnTo>
                    <a:lnTo>
                      <a:pt x="923925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E0E0E0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6479540" y="1398270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1065530"/>
                    </a:moveTo>
                    <a:lnTo>
                      <a:pt x="0" y="0"/>
                    </a:lnTo>
                    <a:lnTo>
                      <a:pt x="921385" y="528671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E0E0E0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9253855" y="3521075"/>
                <a:ext cx="921385" cy="1071245"/>
              </a:xfrm>
              <a:custGeom>
                <a:rect b="b" l="l" r="r" t="t"/>
                <a:pathLst>
                  <a:path extrusionOk="0" h="1071245" w="921385">
                    <a:moveTo>
                      <a:pt x="0" y="534283"/>
                    </a:moveTo>
                    <a:lnTo>
                      <a:pt x="921385" y="1071245"/>
                    </a:lnTo>
                    <a:lnTo>
                      <a:pt x="921385" y="0"/>
                    </a:lnTo>
                    <a:lnTo>
                      <a:pt x="0" y="534283"/>
                    </a:lnTo>
                    <a:close/>
                  </a:path>
                </a:pathLst>
              </a:custGeom>
              <a:solidFill>
                <a:srgbClr val="E0E0E0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6"/>
            <p:cNvGrpSpPr/>
            <p:nvPr/>
          </p:nvGrpSpPr>
          <p:grpSpPr>
            <a:xfrm>
              <a:off x="6479540" y="-206375"/>
              <a:ext cx="5540375" cy="4790440"/>
              <a:chOff x="6479540" y="-206375"/>
              <a:chExt cx="5540375" cy="4790440"/>
            </a:xfrm>
          </p:grpSpPr>
          <p:sp>
            <p:nvSpPr>
              <p:cNvPr id="80" name="Google Shape;80;p16"/>
              <p:cNvSpPr/>
              <p:nvPr/>
            </p:nvSpPr>
            <p:spPr>
              <a:xfrm>
                <a:off x="6479540" y="2463800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1062990"/>
                    </a:moveTo>
                    <a:lnTo>
                      <a:pt x="0" y="0"/>
                    </a:lnTo>
                    <a:lnTo>
                      <a:pt x="921385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11095990" y="1921510"/>
                <a:ext cx="923925" cy="1071245"/>
              </a:xfrm>
              <a:custGeom>
                <a:rect b="b" l="l" r="r" t="t"/>
                <a:pathLst>
                  <a:path extrusionOk="0" h="1071245" w="923925">
                    <a:moveTo>
                      <a:pt x="0" y="1071245"/>
                    </a:moveTo>
                    <a:lnTo>
                      <a:pt x="0" y="0"/>
                    </a:lnTo>
                    <a:lnTo>
                      <a:pt x="923925" y="534283"/>
                    </a:lnTo>
                    <a:lnTo>
                      <a:pt x="0" y="1071245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11095990" y="3521075"/>
                <a:ext cx="923925" cy="1062990"/>
              </a:xfrm>
              <a:custGeom>
                <a:rect b="b" l="l" r="r" t="t"/>
                <a:pathLst>
                  <a:path extrusionOk="0" h="1062990" w="923925">
                    <a:moveTo>
                      <a:pt x="0" y="534202"/>
                    </a:moveTo>
                    <a:lnTo>
                      <a:pt x="923925" y="1062990"/>
                    </a:lnTo>
                    <a:lnTo>
                      <a:pt x="923925" y="0"/>
                    </a:lnTo>
                    <a:lnTo>
                      <a:pt x="0" y="534202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10169525" y="859155"/>
                <a:ext cx="926465" cy="1062355"/>
              </a:xfrm>
              <a:custGeom>
                <a:rect b="b" l="l" r="r" t="t"/>
                <a:pathLst>
                  <a:path extrusionOk="0" h="1062355" w="926465">
                    <a:moveTo>
                      <a:pt x="0" y="533882"/>
                    </a:moveTo>
                    <a:lnTo>
                      <a:pt x="926465" y="1062355"/>
                    </a:lnTo>
                    <a:lnTo>
                      <a:pt x="926465" y="0"/>
                    </a:lnTo>
                    <a:lnTo>
                      <a:pt x="0" y="533882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8324215" y="1927225"/>
                <a:ext cx="929640" cy="1065530"/>
              </a:xfrm>
              <a:custGeom>
                <a:rect b="b" l="l" r="r" t="t"/>
                <a:pathLst>
                  <a:path extrusionOk="0" h="1065530" w="929640">
                    <a:moveTo>
                      <a:pt x="0" y="536859"/>
                    </a:moveTo>
                    <a:lnTo>
                      <a:pt x="929640" y="1065530"/>
                    </a:lnTo>
                    <a:lnTo>
                      <a:pt x="929640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7400925" y="864235"/>
                <a:ext cx="923290" cy="1062990"/>
              </a:xfrm>
              <a:custGeom>
                <a:rect b="b" l="l" r="r" t="t"/>
                <a:pathLst>
                  <a:path extrusionOk="0" h="1062990" w="923290">
                    <a:moveTo>
                      <a:pt x="0" y="1062990"/>
                    </a:moveTo>
                    <a:lnTo>
                      <a:pt x="0" y="0"/>
                    </a:lnTo>
                    <a:lnTo>
                      <a:pt x="923290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324215" y="-206375"/>
                <a:ext cx="921385" cy="1070610"/>
              </a:xfrm>
              <a:custGeom>
                <a:rect b="b" l="l" r="r" t="t"/>
                <a:pathLst>
                  <a:path extrusionOk="0" h="1070610" w="921385">
                    <a:moveTo>
                      <a:pt x="0" y="533967"/>
                    </a:moveTo>
                    <a:lnTo>
                      <a:pt x="921385" y="1070610"/>
                    </a:lnTo>
                    <a:lnTo>
                      <a:pt x="921385" y="0"/>
                    </a:lnTo>
                    <a:lnTo>
                      <a:pt x="0" y="533967"/>
                    </a:lnTo>
                    <a:close/>
                  </a:path>
                </a:pathLst>
              </a:custGeom>
              <a:solidFill>
                <a:srgbClr val="CBCBCB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16"/>
            <p:cNvGrpSpPr/>
            <p:nvPr/>
          </p:nvGrpSpPr>
          <p:grpSpPr>
            <a:xfrm>
              <a:off x="6479540" y="327660"/>
              <a:ext cx="6461125" cy="5327015"/>
              <a:chOff x="6479540" y="327660"/>
              <a:chExt cx="6461125" cy="5327015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6479540" y="1927225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536859"/>
                    </a:moveTo>
                    <a:lnTo>
                      <a:pt x="921385" y="1065530"/>
                    </a:lnTo>
                    <a:lnTo>
                      <a:pt x="921385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7408545" y="3526790"/>
                <a:ext cx="921385" cy="1064895"/>
              </a:xfrm>
              <a:custGeom>
                <a:rect b="b" l="l" r="r" t="t"/>
                <a:pathLst>
                  <a:path extrusionOk="0" h="1064895" w="921385">
                    <a:moveTo>
                      <a:pt x="0" y="536539"/>
                    </a:moveTo>
                    <a:lnTo>
                      <a:pt x="921385" y="1064895"/>
                    </a:lnTo>
                    <a:lnTo>
                      <a:pt x="921385" y="0"/>
                    </a:lnTo>
                    <a:lnTo>
                      <a:pt x="0" y="536539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9253855" y="2992755"/>
                <a:ext cx="920750" cy="1062355"/>
              </a:xfrm>
              <a:custGeom>
                <a:rect b="b" l="l" r="r" t="t"/>
                <a:pathLst>
                  <a:path extrusionOk="0" h="1062355" w="920750">
                    <a:moveTo>
                      <a:pt x="0" y="1062355"/>
                    </a:moveTo>
                    <a:lnTo>
                      <a:pt x="0" y="0"/>
                    </a:lnTo>
                    <a:lnTo>
                      <a:pt x="920750" y="528472"/>
                    </a:lnTo>
                    <a:lnTo>
                      <a:pt x="0" y="1062355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12019280" y="3521075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1062990"/>
                    </a:moveTo>
                    <a:lnTo>
                      <a:pt x="0" y="0"/>
                    </a:lnTo>
                    <a:lnTo>
                      <a:pt x="921385" y="534202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10174605" y="4591685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1062990"/>
                    </a:moveTo>
                    <a:lnTo>
                      <a:pt x="0" y="0"/>
                    </a:lnTo>
                    <a:lnTo>
                      <a:pt x="921385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1095990" y="859155"/>
                <a:ext cx="923290" cy="1062355"/>
              </a:xfrm>
              <a:custGeom>
                <a:rect b="b" l="l" r="r" t="t"/>
                <a:pathLst>
                  <a:path extrusionOk="0" h="1062355" w="923290">
                    <a:moveTo>
                      <a:pt x="0" y="1062355"/>
                    </a:moveTo>
                    <a:lnTo>
                      <a:pt x="0" y="0"/>
                    </a:lnTo>
                    <a:lnTo>
                      <a:pt x="923290" y="533882"/>
                    </a:lnTo>
                    <a:lnTo>
                      <a:pt x="0" y="1062355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8324215" y="327660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1065530"/>
                    </a:moveTo>
                    <a:lnTo>
                      <a:pt x="0" y="0"/>
                    </a:lnTo>
                    <a:lnTo>
                      <a:pt x="921385" y="536859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B5B5B5">
                  <a:alpha val="392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6"/>
            <p:cNvGrpSpPr/>
            <p:nvPr/>
          </p:nvGrpSpPr>
          <p:grpSpPr>
            <a:xfrm>
              <a:off x="5558790" y="-735330"/>
              <a:ext cx="7381875" cy="6398260"/>
              <a:chOff x="5558790" y="-735330"/>
              <a:chExt cx="7381875" cy="6398260"/>
            </a:xfrm>
          </p:grpSpPr>
          <p:sp>
            <p:nvSpPr>
              <p:cNvPr id="96" name="Google Shape;96;p16"/>
              <p:cNvSpPr/>
              <p:nvPr/>
            </p:nvSpPr>
            <p:spPr>
              <a:xfrm>
                <a:off x="11090275" y="-206375"/>
                <a:ext cx="929640" cy="1064895"/>
              </a:xfrm>
              <a:custGeom>
                <a:rect b="b" l="l" r="r" t="t"/>
                <a:pathLst>
                  <a:path extrusionOk="0" h="1064895" w="929640">
                    <a:moveTo>
                      <a:pt x="5466" y="1064895"/>
                    </a:moveTo>
                    <a:lnTo>
                      <a:pt x="5466" y="0"/>
                    </a:lnTo>
                    <a:lnTo>
                      <a:pt x="929640" y="528355"/>
                    </a:lnTo>
                    <a:lnTo>
                      <a:pt x="5466" y="1064895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8324850" y="-735330"/>
                <a:ext cx="920750" cy="1062990"/>
              </a:xfrm>
              <a:custGeom>
                <a:rect b="b" l="l" r="r" t="t"/>
                <a:pathLst>
                  <a:path extrusionOk="0" h="1062990" w="920750">
                    <a:moveTo>
                      <a:pt x="0" y="1062990"/>
                    </a:moveTo>
                    <a:lnTo>
                      <a:pt x="0" y="0"/>
                    </a:lnTo>
                    <a:lnTo>
                      <a:pt x="920750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0174605" y="2455545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1065530"/>
                    </a:moveTo>
                    <a:lnTo>
                      <a:pt x="0" y="0"/>
                    </a:lnTo>
                    <a:lnTo>
                      <a:pt x="921385" y="536859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479540" y="4592320"/>
                <a:ext cx="929640" cy="1070610"/>
              </a:xfrm>
              <a:custGeom>
                <a:rect b="b" l="l" r="r" t="t"/>
                <a:pathLst>
                  <a:path extrusionOk="0" h="1070610" w="929640">
                    <a:moveTo>
                      <a:pt x="5466" y="1070610"/>
                    </a:moveTo>
                    <a:lnTo>
                      <a:pt x="5466" y="0"/>
                    </a:lnTo>
                    <a:lnTo>
                      <a:pt x="929640" y="533967"/>
                    </a:lnTo>
                    <a:lnTo>
                      <a:pt x="5466" y="1070610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2019915" y="2984500"/>
                <a:ext cx="920750" cy="1070610"/>
              </a:xfrm>
              <a:custGeom>
                <a:rect b="b" l="l" r="r" t="t"/>
                <a:pathLst>
                  <a:path extrusionOk="0" h="1070610" w="920750">
                    <a:moveTo>
                      <a:pt x="0" y="536643"/>
                    </a:moveTo>
                    <a:lnTo>
                      <a:pt x="920750" y="1070610"/>
                    </a:lnTo>
                    <a:lnTo>
                      <a:pt x="920750" y="0"/>
                    </a:lnTo>
                    <a:lnTo>
                      <a:pt x="0" y="536643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019915" y="2455545"/>
                <a:ext cx="920750" cy="1065530"/>
              </a:xfrm>
              <a:custGeom>
                <a:rect b="b" l="l" r="r" t="t"/>
                <a:pathLst>
                  <a:path extrusionOk="0" h="1065530" w="920750">
                    <a:moveTo>
                      <a:pt x="0" y="1065530"/>
                    </a:moveTo>
                    <a:lnTo>
                      <a:pt x="0" y="0"/>
                    </a:lnTo>
                    <a:lnTo>
                      <a:pt x="920750" y="528671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0169525" y="1393190"/>
                <a:ext cx="926465" cy="1062355"/>
              </a:xfrm>
              <a:custGeom>
                <a:rect b="b" l="l" r="r" t="t"/>
                <a:pathLst>
                  <a:path extrusionOk="0" h="1062355" w="926465">
                    <a:moveTo>
                      <a:pt x="5447" y="1062355"/>
                    </a:moveTo>
                    <a:lnTo>
                      <a:pt x="5447" y="0"/>
                    </a:lnTo>
                    <a:lnTo>
                      <a:pt x="926465" y="528472"/>
                    </a:lnTo>
                    <a:lnTo>
                      <a:pt x="5447" y="1062355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7400925" y="2463800"/>
                <a:ext cx="929005" cy="1062990"/>
              </a:xfrm>
              <a:custGeom>
                <a:rect b="b" l="l" r="r" t="t"/>
                <a:pathLst>
                  <a:path extrusionOk="0" h="1062990" w="929005">
                    <a:moveTo>
                      <a:pt x="0" y="528788"/>
                    </a:moveTo>
                    <a:lnTo>
                      <a:pt x="929005" y="1062990"/>
                    </a:lnTo>
                    <a:lnTo>
                      <a:pt x="929005" y="0"/>
                    </a:lnTo>
                    <a:lnTo>
                      <a:pt x="0" y="528788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5558790" y="1398270"/>
                <a:ext cx="920750" cy="1065530"/>
              </a:xfrm>
              <a:custGeom>
                <a:rect b="b" l="l" r="r" t="t"/>
                <a:pathLst>
                  <a:path extrusionOk="0" h="1065530" w="920750">
                    <a:moveTo>
                      <a:pt x="0" y="528671"/>
                    </a:moveTo>
                    <a:lnTo>
                      <a:pt x="920750" y="1065530"/>
                    </a:lnTo>
                    <a:lnTo>
                      <a:pt x="920750" y="0"/>
                    </a:lnTo>
                    <a:lnTo>
                      <a:pt x="0" y="528671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400925" y="327660"/>
                <a:ext cx="923925" cy="1065530"/>
              </a:xfrm>
              <a:custGeom>
                <a:rect b="b" l="l" r="r" t="t"/>
                <a:pathLst>
                  <a:path extrusionOk="0" h="1065530" w="923925">
                    <a:moveTo>
                      <a:pt x="0" y="536859"/>
                    </a:moveTo>
                    <a:lnTo>
                      <a:pt x="923925" y="1065530"/>
                    </a:lnTo>
                    <a:lnTo>
                      <a:pt x="923925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929292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5558790" y="-735330"/>
              <a:ext cx="7381875" cy="5855970"/>
              <a:chOff x="5558790" y="-735330"/>
              <a:chExt cx="7381875" cy="5855970"/>
            </a:xfrm>
          </p:grpSpPr>
          <p:sp>
            <p:nvSpPr>
              <p:cNvPr id="107" name="Google Shape;107;p16"/>
              <p:cNvSpPr/>
              <p:nvPr/>
            </p:nvSpPr>
            <p:spPr>
              <a:xfrm>
                <a:off x="10169525" y="327660"/>
                <a:ext cx="926465" cy="1065530"/>
              </a:xfrm>
              <a:custGeom>
                <a:rect b="b" l="l" r="r" t="t"/>
                <a:pathLst>
                  <a:path extrusionOk="0" h="1065530" w="926465">
                    <a:moveTo>
                      <a:pt x="0" y="1065530"/>
                    </a:moveTo>
                    <a:lnTo>
                      <a:pt x="0" y="0"/>
                    </a:lnTo>
                    <a:lnTo>
                      <a:pt x="926465" y="531384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9245600" y="327660"/>
                <a:ext cx="923925" cy="1065530"/>
              </a:xfrm>
              <a:custGeom>
                <a:rect b="b" l="l" r="r" t="t"/>
                <a:pathLst>
                  <a:path extrusionOk="0" h="1065530" w="923925">
                    <a:moveTo>
                      <a:pt x="0" y="536859"/>
                    </a:moveTo>
                    <a:lnTo>
                      <a:pt x="923925" y="1065530"/>
                    </a:lnTo>
                    <a:lnTo>
                      <a:pt x="923925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2019915" y="1393190"/>
                <a:ext cx="920750" cy="1062355"/>
              </a:xfrm>
              <a:custGeom>
                <a:rect b="b" l="l" r="r" t="t"/>
                <a:pathLst>
                  <a:path extrusionOk="0" h="1062355" w="920750">
                    <a:moveTo>
                      <a:pt x="0" y="1062355"/>
                    </a:moveTo>
                    <a:lnTo>
                      <a:pt x="0" y="0"/>
                    </a:lnTo>
                    <a:lnTo>
                      <a:pt x="920750" y="528472"/>
                    </a:lnTo>
                    <a:lnTo>
                      <a:pt x="0" y="1062355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1095990" y="1393190"/>
                <a:ext cx="923925" cy="1062355"/>
              </a:xfrm>
              <a:custGeom>
                <a:rect b="b" l="l" r="r" t="t"/>
                <a:pathLst>
                  <a:path extrusionOk="0" h="1062355" w="923925">
                    <a:moveTo>
                      <a:pt x="0" y="528472"/>
                    </a:moveTo>
                    <a:lnTo>
                      <a:pt x="923925" y="1062355"/>
                    </a:lnTo>
                    <a:lnTo>
                      <a:pt x="923925" y="0"/>
                    </a:lnTo>
                    <a:lnTo>
                      <a:pt x="0" y="528472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10174605" y="4055110"/>
                <a:ext cx="921385" cy="1065530"/>
              </a:xfrm>
              <a:custGeom>
                <a:rect b="b" l="l" r="r" t="t"/>
                <a:pathLst>
                  <a:path extrusionOk="0" h="1065530" w="921385">
                    <a:moveTo>
                      <a:pt x="0" y="536859"/>
                    </a:moveTo>
                    <a:lnTo>
                      <a:pt x="921385" y="1065530"/>
                    </a:lnTo>
                    <a:lnTo>
                      <a:pt x="921385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9245600" y="-735330"/>
                <a:ext cx="923925" cy="1062990"/>
              </a:xfrm>
              <a:custGeom>
                <a:rect b="b" l="l" r="r" t="t"/>
                <a:pathLst>
                  <a:path extrusionOk="0" h="1062990" w="923925">
                    <a:moveTo>
                      <a:pt x="0" y="528788"/>
                    </a:moveTo>
                    <a:lnTo>
                      <a:pt x="923925" y="1062990"/>
                    </a:lnTo>
                    <a:lnTo>
                      <a:pt x="923925" y="0"/>
                    </a:lnTo>
                    <a:lnTo>
                      <a:pt x="0" y="528788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5558790" y="1927225"/>
                <a:ext cx="920750" cy="1070610"/>
              </a:xfrm>
              <a:custGeom>
                <a:rect b="b" l="l" r="r" t="t"/>
                <a:pathLst>
                  <a:path extrusionOk="0" h="1070610" w="920750">
                    <a:moveTo>
                      <a:pt x="0" y="1070610"/>
                    </a:moveTo>
                    <a:lnTo>
                      <a:pt x="0" y="0"/>
                    </a:lnTo>
                    <a:lnTo>
                      <a:pt x="920750" y="536643"/>
                    </a:lnTo>
                    <a:lnTo>
                      <a:pt x="0" y="1070610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10174605" y="3521075"/>
                <a:ext cx="921385" cy="1070610"/>
              </a:xfrm>
              <a:custGeom>
                <a:rect b="b" l="l" r="r" t="t"/>
                <a:pathLst>
                  <a:path extrusionOk="0" h="1070610" w="921385">
                    <a:moveTo>
                      <a:pt x="0" y="1070610"/>
                    </a:moveTo>
                    <a:lnTo>
                      <a:pt x="0" y="0"/>
                    </a:lnTo>
                    <a:lnTo>
                      <a:pt x="921385" y="533967"/>
                    </a:lnTo>
                    <a:lnTo>
                      <a:pt x="0" y="1070610"/>
                    </a:lnTo>
                    <a:close/>
                  </a:path>
                </a:pathLst>
              </a:custGeom>
              <a:solidFill>
                <a:srgbClr val="6C6C6C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6"/>
            <p:cNvGrpSpPr/>
            <p:nvPr/>
          </p:nvGrpSpPr>
          <p:grpSpPr>
            <a:xfrm>
              <a:off x="6479540" y="-206375"/>
              <a:ext cx="6461125" cy="5861050"/>
              <a:chOff x="6479540" y="-206375"/>
              <a:chExt cx="6461125" cy="586105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10169525" y="-206375"/>
                <a:ext cx="926465" cy="1065530"/>
              </a:xfrm>
              <a:custGeom>
                <a:rect b="b" l="l" r="r" t="t"/>
                <a:pathLst>
                  <a:path extrusionOk="0" h="1065530" w="926465">
                    <a:moveTo>
                      <a:pt x="0" y="534146"/>
                    </a:moveTo>
                    <a:lnTo>
                      <a:pt x="926465" y="1065530"/>
                    </a:lnTo>
                    <a:lnTo>
                      <a:pt x="926465" y="0"/>
                    </a:lnTo>
                    <a:lnTo>
                      <a:pt x="0" y="534146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12019280" y="859155"/>
                <a:ext cx="921385" cy="1062355"/>
              </a:xfrm>
              <a:custGeom>
                <a:rect b="b" l="l" r="r" t="t"/>
                <a:pathLst>
                  <a:path extrusionOk="0" h="1062355" w="921385">
                    <a:moveTo>
                      <a:pt x="0" y="533882"/>
                    </a:moveTo>
                    <a:lnTo>
                      <a:pt x="921385" y="1062355"/>
                    </a:lnTo>
                    <a:lnTo>
                      <a:pt x="921385" y="0"/>
                    </a:lnTo>
                    <a:lnTo>
                      <a:pt x="0" y="533882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479540" y="-200660"/>
                <a:ext cx="921385" cy="1064895"/>
              </a:xfrm>
              <a:custGeom>
                <a:rect b="b" l="l" r="r" t="t"/>
                <a:pathLst>
                  <a:path extrusionOk="0" h="1064895" w="921385">
                    <a:moveTo>
                      <a:pt x="0" y="528355"/>
                    </a:moveTo>
                    <a:lnTo>
                      <a:pt x="921385" y="1064895"/>
                    </a:lnTo>
                    <a:lnTo>
                      <a:pt x="921385" y="0"/>
                    </a:lnTo>
                    <a:lnTo>
                      <a:pt x="0" y="528355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8329930" y="3526790"/>
                <a:ext cx="923925" cy="1065530"/>
              </a:xfrm>
              <a:custGeom>
                <a:rect b="b" l="l" r="r" t="t"/>
                <a:pathLst>
                  <a:path extrusionOk="0" h="1065530" w="923925">
                    <a:moveTo>
                      <a:pt x="0" y="1065530"/>
                    </a:moveTo>
                    <a:lnTo>
                      <a:pt x="0" y="0"/>
                    </a:lnTo>
                    <a:lnTo>
                      <a:pt x="923925" y="528671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7408545" y="4063365"/>
                <a:ext cx="921385" cy="1062990"/>
              </a:xfrm>
              <a:custGeom>
                <a:rect b="b" l="l" r="r" t="t"/>
                <a:pathLst>
                  <a:path extrusionOk="0" h="1062990" w="921385">
                    <a:moveTo>
                      <a:pt x="0" y="1062990"/>
                    </a:moveTo>
                    <a:lnTo>
                      <a:pt x="0" y="0"/>
                    </a:lnTo>
                    <a:lnTo>
                      <a:pt x="921385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6479540" y="4063365"/>
                <a:ext cx="929005" cy="1062990"/>
              </a:xfrm>
              <a:custGeom>
                <a:rect b="b" l="l" r="r" t="t"/>
                <a:pathLst>
                  <a:path extrusionOk="0" h="1062990" w="929005">
                    <a:moveTo>
                      <a:pt x="0" y="528788"/>
                    </a:moveTo>
                    <a:lnTo>
                      <a:pt x="929005" y="1062990"/>
                    </a:lnTo>
                    <a:lnTo>
                      <a:pt x="929005" y="0"/>
                    </a:lnTo>
                    <a:lnTo>
                      <a:pt x="0" y="528788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8324215" y="1393190"/>
                <a:ext cx="921385" cy="1070610"/>
              </a:xfrm>
              <a:custGeom>
                <a:rect b="b" l="l" r="r" t="t"/>
                <a:pathLst>
                  <a:path extrusionOk="0" h="1070610" w="921385">
                    <a:moveTo>
                      <a:pt x="0" y="1070610"/>
                    </a:moveTo>
                    <a:lnTo>
                      <a:pt x="0" y="0"/>
                    </a:lnTo>
                    <a:lnTo>
                      <a:pt x="921385" y="533967"/>
                    </a:lnTo>
                    <a:lnTo>
                      <a:pt x="0" y="107061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9245600" y="1927225"/>
                <a:ext cx="929005" cy="1065530"/>
              </a:xfrm>
              <a:custGeom>
                <a:rect b="b" l="l" r="r" t="t"/>
                <a:pathLst>
                  <a:path extrusionOk="0" h="1065530" w="929005">
                    <a:moveTo>
                      <a:pt x="8171" y="1065530"/>
                    </a:moveTo>
                    <a:lnTo>
                      <a:pt x="8171" y="0"/>
                    </a:lnTo>
                    <a:lnTo>
                      <a:pt x="929005" y="528671"/>
                    </a:lnTo>
                    <a:lnTo>
                      <a:pt x="8171" y="106553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8329930" y="4591685"/>
                <a:ext cx="923925" cy="1062990"/>
              </a:xfrm>
              <a:custGeom>
                <a:rect b="b" l="l" r="r" t="t"/>
                <a:pathLst>
                  <a:path extrusionOk="0" h="1062990" w="923925">
                    <a:moveTo>
                      <a:pt x="0" y="1062990"/>
                    </a:moveTo>
                    <a:lnTo>
                      <a:pt x="0" y="0"/>
                    </a:lnTo>
                    <a:lnTo>
                      <a:pt x="923925" y="528788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9245600" y="-206375"/>
                <a:ext cx="923925" cy="1070610"/>
              </a:xfrm>
              <a:custGeom>
                <a:rect b="b" l="l" r="r" t="t"/>
                <a:pathLst>
                  <a:path extrusionOk="0" h="1070610" w="923925">
                    <a:moveTo>
                      <a:pt x="0" y="1070610"/>
                    </a:moveTo>
                    <a:lnTo>
                      <a:pt x="0" y="0"/>
                    </a:lnTo>
                    <a:lnTo>
                      <a:pt x="923925" y="533967"/>
                    </a:lnTo>
                    <a:lnTo>
                      <a:pt x="0" y="1070610"/>
                    </a:lnTo>
                    <a:close/>
                  </a:path>
                </a:pathLst>
              </a:custGeom>
              <a:solidFill>
                <a:srgbClr val="515151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6"/>
            <p:cNvGrpSpPr/>
            <p:nvPr/>
          </p:nvGrpSpPr>
          <p:grpSpPr>
            <a:xfrm>
              <a:off x="6479540" y="-740410"/>
              <a:ext cx="7385050" cy="7460615"/>
              <a:chOff x="6479540" y="-740410"/>
              <a:chExt cx="7385050" cy="7460615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9253855" y="5654675"/>
                <a:ext cx="920750" cy="1065530"/>
              </a:xfrm>
              <a:custGeom>
                <a:rect b="b" l="l" r="r" t="t"/>
                <a:pathLst>
                  <a:path extrusionOk="0" h="1065530" w="920750">
                    <a:moveTo>
                      <a:pt x="0" y="536859"/>
                    </a:moveTo>
                    <a:lnTo>
                      <a:pt x="920750" y="1065530"/>
                    </a:lnTo>
                    <a:lnTo>
                      <a:pt x="920750" y="0"/>
                    </a:lnTo>
                    <a:lnTo>
                      <a:pt x="0" y="536859"/>
                    </a:lnTo>
                    <a:close/>
                  </a:path>
                </a:pathLst>
              </a:custGeom>
              <a:solidFill>
                <a:srgbClr val="929292">
                  <a:alpha val="78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16"/>
              <p:cNvGrpSpPr/>
              <p:nvPr/>
            </p:nvGrpSpPr>
            <p:grpSpPr>
              <a:xfrm>
                <a:off x="6479540" y="-740410"/>
                <a:ext cx="7385050" cy="6924040"/>
                <a:chOff x="6479540" y="-740410"/>
                <a:chExt cx="7385050" cy="692404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11090275" y="-740410"/>
                  <a:ext cx="929640" cy="1062990"/>
                </a:xfrm>
                <a:custGeom>
                  <a:rect b="b" l="l" r="r" t="t"/>
                  <a:pathLst>
                    <a:path extrusionOk="0" h="1062990" w="929640">
                      <a:moveTo>
                        <a:pt x="0" y="534202"/>
                      </a:moveTo>
                      <a:lnTo>
                        <a:pt x="929640" y="1062990"/>
                      </a:lnTo>
                      <a:lnTo>
                        <a:pt x="929640" y="0"/>
                      </a:lnTo>
                      <a:lnTo>
                        <a:pt x="0" y="534202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11095990" y="4055745"/>
                  <a:ext cx="923925" cy="1064895"/>
                </a:xfrm>
                <a:custGeom>
                  <a:rect b="b" l="l" r="r" t="t"/>
                  <a:pathLst>
                    <a:path extrusionOk="0" h="1064895" w="923925">
                      <a:moveTo>
                        <a:pt x="0" y="1064895"/>
                      </a:moveTo>
                      <a:lnTo>
                        <a:pt x="0" y="0"/>
                      </a:lnTo>
                      <a:lnTo>
                        <a:pt x="923925" y="528355"/>
                      </a:lnTo>
                      <a:lnTo>
                        <a:pt x="0" y="1064895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9915" y="-206375"/>
                  <a:ext cx="920750" cy="1065530"/>
                </a:xfrm>
                <a:custGeom>
                  <a:rect b="b" l="l" r="r" t="t"/>
                  <a:pathLst>
                    <a:path extrusionOk="0" h="1065530" w="920750">
                      <a:moveTo>
                        <a:pt x="0" y="528671"/>
                      </a:moveTo>
                      <a:lnTo>
                        <a:pt x="920750" y="1065530"/>
                      </a:lnTo>
                      <a:lnTo>
                        <a:pt x="920750" y="0"/>
                      </a:lnTo>
                      <a:lnTo>
                        <a:pt x="0" y="528671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2940665" y="-740410"/>
                  <a:ext cx="923925" cy="1062990"/>
                </a:xfrm>
                <a:custGeom>
                  <a:rect b="b" l="l" r="r" t="t"/>
                  <a:pathLst>
                    <a:path extrusionOk="0" h="1062990" w="923925">
                      <a:moveTo>
                        <a:pt x="0" y="534202"/>
                      </a:moveTo>
                      <a:lnTo>
                        <a:pt x="923925" y="1062990"/>
                      </a:lnTo>
                      <a:lnTo>
                        <a:pt x="923925" y="0"/>
                      </a:lnTo>
                      <a:lnTo>
                        <a:pt x="0" y="534202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1095990" y="322580"/>
                  <a:ext cx="923925" cy="1070610"/>
                </a:xfrm>
                <a:custGeom>
                  <a:rect b="b" l="l" r="r" t="t"/>
                  <a:pathLst>
                    <a:path extrusionOk="0" h="1070610" w="923925">
                      <a:moveTo>
                        <a:pt x="0" y="536643"/>
                      </a:moveTo>
                      <a:lnTo>
                        <a:pt x="923925" y="1070610"/>
                      </a:lnTo>
                      <a:lnTo>
                        <a:pt x="923925" y="0"/>
                      </a:lnTo>
                      <a:lnTo>
                        <a:pt x="0" y="536643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6"/>
                <p:cNvSpPr/>
                <p:nvPr/>
              </p:nvSpPr>
              <p:spPr>
                <a:xfrm>
                  <a:off x="6479540" y="-734695"/>
                  <a:ext cx="921385" cy="1062355"/>
                </a:xfrm>
                <a:custGeom>
                  <a:rect b="b" l="l" r="r" t="t"/>
                  <a:pathLst>
                    <a:path extrusionOk="0" h="1062355" w="921385">
                      <a:moveTo>
                        <a:pt x="0" y="1062355"/>
                      </a:moveTo>
                      <a:lnTo>
                        <a:pt x="0" y="0"/>
                      </a:lnTo>
                      <a:lnTo>
                        <a:pt x="921385" y="533882"/>
                      </a:lnTo>
                      <a:lnTo>
                        <a:pt x="0" y="1062355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11095990" y="5120640"/>
                  <a:ext cx="923925" cy="1062990"/>
                </a:xfrm>
                <a:custGeom>
                  <a:rect b="b" l="l" r="r" t="t"/>
                  <a:pathLst>
                    <a:path extrusionOk="0" h="1062990" w="923925">
                      <a:moveTo>
                        <a:pt x="0" y="1062990"/>
                      </a:moveTo>
                      <a:lnTo>
                        <a:pt x="0" y="0"/>
                      </a:lnTo>
                      <a:lnTo>
                        <a:pt x="923925" y="534202"/>
                      </a:lnTo>
                      <a:lnTo>
                        <a:pt x="0" y="1062990"/>
                      </a:lnTo>
                      <a:close/>
                    </a:path>
                  </a:pathLst>
                </a:custGeom>
                <a:solidFill>
                  <a:srgbClr val="929292">
                    <a:alpha val="780"/>
                  </a:srgbClr>
                </a:solidFill>
                <a:ln cap="flat" cmpd="sng" w="25400">
                  <a:solidFill>
                    <a:srgbClr val="FFFFFF">
                      <a:alpha val="9800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" name="Google Shape;136;p16"/>
              <p:cNvSpPr/>
              <p:nvPr/>
            </p:nvSpPr>
            <p:spPr>
              <a:xfrm>
                <a:off x="9253855" y="4055110"/>
                <a:ext cx="920750" cy="1065530"/>
              </a:xfrm>
              <a:custGeom>
                <a:rect b="b" l="l" r="r" t="t"/>
                <a:pathLst>
                  <a:path extrusionOk="0" h="1065530" w="920750">
                    <a:moveTo>
                      <a:pt x="0" y="1065530"/>
                    </a:moveTo>
                    <a:lnTo>
                      <a:pt x="0" y="0"/>
                    </a:lnTo>
                    <a:lnTo>
                      <a:pt x="920750" y="536859"/>
                    </a:lnTo>
                    <a:lnTo>
                      <a:pt x="0" y="1065530"/>
                    </a:lnTo>
                    <a:close/>
                  </a:path>
                </a:pathLst>
              </a:custGeom>
              <a:solidFill>
                <a:srgbClr val="929292">
                  <a:alpha val="78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10169525" y="-1269365"/>
              <a:ext cx="3695065" cy="7989570"/>
              <a:chOff x="10169525" y="-1269365"/>
              <a:chExt cx="3695065" cy="798957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12011660" y="-740410"/>
                <a:ext cx="929005" cy="1062355"/>
              </a:xfrm>
              <a:custGeom>
                <a:rect b="b" l="l" r="r" t="t"/>
                <a:pathLst>
                  <a:path extrusionOk="0" h="1062355" w="929005">
                    <a:moveTo>
                      <a:pt x="8171" y="1062355"/>
                    </a:moveTo>
                    <a:lnTo>
                      <a:pt x="8171" y="0"/>
                    </a:lnTo>
                    <a:lnTo>
                      <a:pt x="929005" y="533882"/>
                    </a:lnTo>
                    <a:lnTo>
                      <a:pt x="8171" y="1062355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40665" y="-206375"/>
                <a:ext cx="923925" cy="1064895"/>
              </a:xfrm>
              <a:custGeom>
                <a:rect b="b" l="l" r="r" t="t"/>
                <a:pathLst>
                  <a:path extrusionOk="0" h="1064895" w="923925">
                    <a:moveTo>
                      <a:pt x="0" y="1064895"/>
                    </a:moveTo>
                    <a:lnTo>
                      <a:pt x="0" y="0"/>
                    </a:lnTo>
                    <a:lnTo>
                      <a:pt x="923925" y="528355"/>
                    </a:lnTo>
                    <a:lnTo>
                      <a:pt x="0" y="1064895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12019915" y="321945"/>
                <a:ext cx="920750" cy="1071245"/>
              </a:xfrm>
              <a:custGeom>
                <a:rect b="b" l="l" r="r" t="t"/>
                <a:pathLst>
                  <a:path extrusionOk="0" h="1071245" w="920750">
                    <a:moveTo>
                      <a:pt x="0" y="1071245"/>
                    </a:moveTo>
                    <a:lnTo>
                      <a:pt x="0" y="0"/>
                    </a:lnTo>
                    <a:lnTo>
                      <a:pt x="920750" y="536961"/>
                    </a:lnTo>
                    <a:lnTo>
                      <a:pt x="0" y="1071245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12940665" y="1921510"/>
                <a:ext cx="923925" cy="1062990"/>
              </a:xfrm>
              <a:custGeom>
                <a:rect b="b" l="l" r="r" t="t"/>
                <a:pathLst>
                  <a:path extrusionOk="0" h="1062990" w="923925">
                    <a:moveTo>
                      <a:pt x="0" y="1062990"/>
                    </a:moveTo>
                    <a:lnTo>
                      <a:pt x="0" y="0"/>
                    </a:lnTo>
                    <a:lnTo>
                      <a:pt x="923925" y="534202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10169525" y="-1269365"/>
                <a:ext cx="920750" cy="1062990"/>
              </a:xfrm>
              <a:custGeom>
                <a:rect b="b" l="l" r="r" t="t"/>
                <a:pathLst>
                  <a:path extrusionOk="0" h="1062990" w="920750">
                    <a:moveTo>
                      <a:pt x="0" y="534202"/>
                    </a:moveTo>
                    <a:lnTo>
                      <a:pt x="920750" y="1062990"/>
                    </a:lnTo>
                    <a:lnTo>
                      <a:pt x="920750" y="0"/>
                    </a:lnTo>
                    <a:lnTo>
                      <a:pt x="0" y="534202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11095990" y="5654675"/>
                <a:ext cx="923925" cy="1065530"/>
              </a:xfrm>
              <a:custGeom>
                <a:rect b="b" l="l" r="r" t="t"/>
                <a:pathLst>
                  <a:path extrusionOk="0" h="1065530" w="923925">
                    <a:moveTo>
                      <a:pt x="0" y="528671"/>
                    </a:moveTo>
                    <a:lnTo>
                      <a:pt x="923925" y="1065530"/>
                    </a:lnTo>
                    <a:lnTo>
                      <a:pt x="923925" y="0"/>
                    </a:lnTo>
                    <a:lnTo>
                      <a:pt x="0" y="528671"/>
                    </a:lnTo>
                    <a:close/>
                  </a:path>
                </a:pathLst>
              </a:custGeom>
              <a:solidFill>
                <a:srgbClr val="0E0E0E">
                  <a:alpha val="0"/>
                </a:srgbClr>
              </a:solidFill>
              <a:ln cap="flat" cmpd="sng" w="25400">
                <a:solidFill>
                  <a:srgbClr val="FFFFFF">
                    <a:alpha val="98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Picture 2" id="144" name="Google Shape;1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463915" y="6221730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415613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15613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11296956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ítulo y objetos">
  <p:cSld name="4_Título y obje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12192000" cy="6856500"/>
          </a:xfrm>
          <a:prstGeom prst="rect">
            <a:avLst/>
          </a:prstGeom>
          <a:solidFill>
            <a:srgbClr val="001746">
              <a:alpha val="7373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4294967295" type="title"/>
          </p:nvPr>
        </p:nvSpPr>
        <p:spPr>
          <a:xfrm>
            <a:off x="8910300" y="5163425"/>
            <a:ext cx="3281700" cy="106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259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Kerbs Boris</a:t>
            </a:r>
            <a:endParaRPr b="1" sz="3259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9"/>
          <p:cNvSpPr txBox="1"/>
          <p:nvPr>
            <p:ph idx="4294967295" type="title"/>
          </p:nvPr>
        </p:nvSpPr>
        <p:spPr>
          <a:xfrm>
            <a:off x="677475" y="2549100"/>
            <a:ext cx="10232100" cy="17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86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GCP e</a:t>
            </a:r>
            <a:r>
              <a:rPr b="1" lang="en-US" sz="486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nd to end data pipeline</a:t>
            </a:r>
            <a:endParaRPr b="1" sz="486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860">
                <a:latin typeface="Montserrat"/>
                <a:ea typeface="Montserrat"/>
                <a:cs typeface="Montserrat"/>
                <a:sym typeface="Montserrat"/>
              </a:rPr>
              <a:t>08/08/22</a:t>
            </a:r>
            <a:endParaRPr b="1" sz="48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438150" y="302250"/>
            <a:ext cx="3822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Oswald SemiBold"/>
              <a:buNone/>
            </a:pPr>
            <a:r>
              <a:rPr b="1" lang="en-US" sz="22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293600" y="857781"/>
            <a:ext cx="468900" cy="0"/>
          </a:xfrm>
          <a:prstGeom prst="straightConnector1">
            <a:avLst/>
          </a:prstGeom>
          <a:noFill/>
          <a:ln cap="flat" cmpd="sng" w="38100">
            <a:solidFill>
              <a:srgbClr val="E51D2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293600" y="1796750"/>
            <a:ext cx="11246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Used Techs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Pipeline Diagram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438150" y="302250"/>
            <a:ext cx="3822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Oswald SemiBold"/>
              <a:buNone/>
            </a:pPr>
            <a:r>
              <a:rPr b="1" lang="en-US" sz="22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293600" y="857781"/>
            <a:ext cx="468900" cy="0"/>
          </a:xfrm>
          <a:prstGeom prst="straightConnector1">
            <a:avLst/>
          </a:prstGeom>
          <a:noFill/>
          <a:ln cap="flat" cmpd="sng" w="38100">
            <a:solidFill>
              <a:srgbClr val="E51D2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1"/>
          <p:cNvSpPr/>
          <p:nvPr/>
        </p:nvSpPr>
        <p:spPr>
          <a:xfrm>
            <a:off x="9683200" y="2949450"/>
            <a:ext cx="2034900" cy="9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9683200" y="322890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789175" y="2949450"/>
            <a:ext cx="2034900" cy="9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789175" y="322890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Storage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735350" y="2949450"/>
            <a:ext cx="2034900" cy="9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3735350" y="322920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Ingestion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81525" y="2949450"/>
            <a:ext cx="2034900" cy="9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681525" y="322890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Origin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21"/>
          <p:cNvCxnSpPr>
            <a:stCxn id="180" idx="0"/>
            <a:endCxn id="178" idx="0"/>
          </p:cNvCxnSpPr>
          <p:nvPr/>
        </p:nvCxnSpPr>
        <p:spPr>
          <a:xfrm flipH="1" rot="-5400000">
            <a:off x="3225525" y="1422900"/>
            <a:ext cx="600" cy="3053700"/>
          </a:xfrm>
          <a:prstGeom prst="curvedConnector3">
            <a:avLst>
              <a:gd fmla="val -1061208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78" idx="2"/>
            <a:endCxn id="176" idx="2"/>
          </p:cNvCxnSpPr>
          <p:nvPr/>
        </p:nvCxnSpPr>
        <p:spPr>
          <a:xfrm flipH="1" rot="-5400000">
            <a:off x="6279350" y="2382000"/>
            <a:ext cx="600" cy="3053700"/>
          </a:xfrm>
          <a:prstGeom prst="curvedConnector3">
            <a:avLst>
              <a:gd fmla="val 984916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1"/>
          <p:cNvCxnSpPr>
            <a:stCxn id="176" idx="0"/>
            <a:endCxn id="174" idx="0"/>
          </p:cNvCxnSpPr>
          <p:nvPr/>
        </p:nvCxnSpPr>
        <p:spPr>
          <a:xfrm flipH="1" rot="-5400000">
            <a:off x="9253375" y="1502700"/>
            <a:ext cx="600" cy="2894100"/>
          </a:xfrm>
          <a:prstGeom prst="curvedConnector3">
            <a:avLst>
              <a:gd fmla="val -841791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75" y="4945950"/>
            <a:ext cx="1318801" cy="1318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>
            <a:endCxn id="180" idx="2"/>
          </p:cNvCxnSpPr>
          <p:nvPr/>
        </p:nvCxnSpPr>
        <p:spPr>
          <a:xfrm rot="10800000">
            <a:off x="1698975" y="3908550"/>
            <a:ext cx="0" cy="103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3525" y="4838225"/>
            <a:ext cx="1534225" cy="15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>
            <a:stCxn id="174" idx="2"/>
            <a:endCxn id="187" idx="0"/>
          </p:cNvCxnSpPr>
          <p:nvPr/>
        </p:nvCxnSpPr>
        <p:spPr>
          <a:xfrm>
            <a:off x="10700650" y="3908550"/>
            <a:ext cx="0" cy="9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/>
        </p:nvSpPr>
        <p:spPr>
          <a:xfrm rot="1030">
            <a:off x="1792075" y="4003921"/>
            <a:ext cx="1001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JSON?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 rot="1030">
            <a:off x="913075" y="4227146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CSV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 rot="753">
            <a:off x="3400025" y="2549650"/>
            <a:ext cx="13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Streaming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 rot="1030">
            <a:off x="4768850" y="2431284"/>
            <a:ext cx="1001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 rot="848">
            <a:off x="6789175" y="3936388"/>
            <a:ext cx="1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 rot="848">
            <a:off x="7666825" y="4173288"/>
            <a:ext cx="1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SQL?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 rot="848">
            <a:off x="10092250" y="2175788"/>
            <a:ext cx="1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 rot="782">
            <a:off x="9175725" y="2576275"/>
            <a:ext cx="13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 rot="848">
            <a:off x="10860575" y="2549688"/>
            <a:ext cx="12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KPI</a:t>
            </a:r>
            <a:r>
              <a:rPr lang="en-US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88775" y="2484950"/>
            <a:ext cx="2691000" cy="30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359663" y="2484950"/>
            <a:ext cx="2691000" cy="30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330575" y="2484950"/>
            <a:ext cx="2691000" cy="30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5" name="Google Shape;205;p22"/>
          <p:cNvSpPr/>
          <p:nvPr/>
        </p:nvSpPr>
        <p:spPr>
          <a:xfrm>
            <a:off x="9301475" y="2509250"/>
            <a:ext cx="2691000" cy="30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636127" y="2517925"/>
            <a:ext cx="219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Origin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37" y="3587900"/>
            <a:ext cx="2062275" cy="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438150" y="302250"/>
            <a:ext cx="3822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Oswald SemiBold"/>
              <a:buNone/>
            </a:pPr>
            <a:r>
              <a:rPr b="1" lang="en-US" sz="22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Technologies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>
            <a:off x="293600" y="857781"/>
            <a:ext cx="468900" cy="0"/>
          </a:xfrm>
          <a:prstGeom prst="straightConnector1">
            <a:avLst/>
          </a:prstGeom>
          <a:noFill/>
          <a:ln cap="flat" cmpd="sng" w="38100">
            <a:solidFill>
              <a:srgbClr val="E51D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87" y="3334425"/>
            <a:ext cx="1416575" cy="6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063" y="3858238"/>
            <a:ext cx="1380150" cy="66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413" y="4365713"/>
            <a:ext cx="1380158" cy="6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2775" y="3612225"/>
            <a:ext cx="1416575" cy="6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9213" y="4120450"/>
            <a:ext cx="1380150" cy="649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87900" y="3867450"/>
            <a:ext cx="1380150" cy="6475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2"/>
          <p:cNvCxnSpPr>
            <a:stCxn id="206" idx="1"/>
            <a:endCxn id="206" idx="3"/>
          </p:cNvCxnSpPr>
          <p:nvPr/>
        </p:nvCxnSpPr>
        <p:spPr>
          <a:xfrm>
            <a:off x="636127" y="2933575"/>
            <a:ext cx="219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3607027" y="2484938"/>
            <a:ext cx="219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Data Ingestion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2"/>
          <p:cNvCxnSpPr>
            <a:stCxn id="217" idx="1"/>
          </p:cNvCxnSpPr>
          <p:nvPr/>
        </p:nvCxnSpPr>
        <p:spPr>
          <a:xfrm>
            <a:off x="3607027" y="2900588"/>
            <a:ext cx="219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2"/>
          <p:cNvSpPr txBox="1"/>
          <p:nvPr/>
        </p:nvSpPr>
        <p:spPr>
          <a:xfrm>
            <a:off x="6577927" y="2484938"/>
            <a:ext cx="219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Store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2"/>
          <p:cNvCxnSpPr>
            <a:stCxn id="219" idx="1"/>
            <a:endCxn id="219" idx="3"/>
          </p:cNvCxnSpPr>
          <p:nvPr/>
        </p:nvCxnSpPr>
        <p:spPr>
          <a:xfrm>
            <a:off x="6577927" y="2900588"/>
            <a:ext cx="219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 txBox="1"/>
          <p:nvPr/>
        </p:nvSpPr>
        <p:spPr>
          <a:xfrm>
            <a:off x="9579827" y="2517913"/>
            <a:ext cx="219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2"/>
          <p:cNvCxnSpPr>
            <a:stCxn id="221" idx="1"/>
            <a:endCxn id="221" idx="3"/>
          </p:cNvCxnSpPr>
          <p:nvPr/>
        </p:nvCxnSpPr>
        <p:spPr>
          <a:xfrm>
            <a:off x="9579827" y="2933563"/>
            <a:ext cx="219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25" y="979250"/>
            <a:ext cx="11400474" cy="577817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438150" y="302250"/>
            <a:ext cx="3822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Oswald SemiBold"/>
              <a:buNone/>
            </a:pPr>
            <a:r>
              <a:rPr b="1" lang="en-US" sz="2200">
                <a:solidFill>
                  <a:srgbClr val="3C78D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Architecture</a:t>
            </a:r>
            <a:endParaRPr/>
          </a:p>
        </p:txBody>
      </p:sp>
      <p:cxnSp>
        <p:nvCxnSpPr>
          <p:cNvPr id="229" name="Google Shape;229;p23"/>
          <p:cNvCxnSpPr/>
          <p:nvPr/>
        </p:nvCxnSpPr>
        <p:spPr>
          <a:xfrm>
            <a:off x="293600" y="857781"/>
            <a:ext cx="468900" cy="0"/>
          </a:xfrm>
          <a:prstGeom prst="straightConnector1">
            <a:avLst/>
          </a:prstGeom>
          <a:noFill/>
          <a:ln cap="flat" cmpd="sng" w="38100">
            <a:solidFill>
              <a:srgbClr val="E51D2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3"/>
          <p:cNvSpPr/>
          <p:nvPr/>
        </p:nvSpPr>
        <p:spPr>
          <a:xfrm>
            <a:off x="372300" y="1084975"/>
            <a:ext cx="4048500" cy="48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879275" y="1920750"/>
            <a:ext cx="4200600" cy="416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5173525" y="1084975"/>
            <a:ext cx="3114000" cy="7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8808450" y="1084975"/>
            <a:ext cx="3114000" cy="7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8079875" y="3284075"/>
            <a:ext cx="3114000" cy="14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293600" y="6128075"/>
            <a:ext cx="11111100" cy="7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438150" y="302250"/>
            <a:ext cx="3822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Oswald SemiBold"/>
              <a:buNone/>
            </a:pPr>
            <a:r>
              <a:rPr b="1" lang="en-US" sz="2200">
                <a:solidFill>
                  <a:srgbClr val="3C78D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Demo Dashboard</a:t>
            </a:r>
            <a:endParaRPr/>
          </a:p>
        </p:txBody>
      </p:sp>
      <p:cxnSp>
        <p:nvCxnSpPr>
          <p:cNvPr id="241" name="Google Shape;241;p24"/>
          <p:cNvCxnSpPr/>
          <p:nvPr/>
        </p:nvCxnSpPr>
        <p:spPr>
          <a:xfrm>
            <a:off x="293600" y="857781"/>
            <a:ext cx="468900" cy="0"/>
          </a:xfrm>
          <a:prstGeom prst="straightConnector1">
            <a:avLst/>
          </a:prstGeom>
          <a:noFill/>
          <a:ln cap="flat" cmpd="sng" w="38100">
            <a:solidFill>
              <a:srgbClr val="E51D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75" y="900300"/>
            <a:ext cx="10709448" cy="58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