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8910E-5F28-4431-A91B-D781C6A6B747}" v="1172" dt="2023-05-11T14:07:03.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9648910E-5F28-4431-A91B-D781C6A6B747}"/>
    <pc:docChg chg="undo custSel delSld modSld">
      <pc:chgData name="b d" userId="d8a693ecc95ea58f" providerId="LiveId" clId="{9648910E-5F28-4431-A91B-D781C6A6B747}" dt="2023-05-11T14:07:40.492" v="1214" actId="20577"/>
      <pc:docMkLst>
        <pc:docMk/>
      </pc:docMkLst>
      <pc:sldChg chg="modSp mod">
        <pc:chgData name="b d" userId="d8a693ecc95ea58f" providerId="LiveId" clId="{9648910E-5F28-4431-A91B-D781C6A6B747}" dt="2023-05-11T14:07:40.492" v="1214" actId="20577"/>
        <pc:sldMkLst>
          <pc:docMk/>
          <pc:sldMk cId="3452409421" sldId="257"/>
        </pc:sldMkLst>
        <pc:spChg chg="mod">
          <ac:chgData name="b d" userId="d8a693ecc95ea58f" providerId="LiveId" clId="{9648910E-5F28-4431-A91B-D781C6A6B747}" dt="2023-05-11T14:07:40.492" v="1214" actId="20577"/>
          <ac:spMkLst>
            <pc:docMk/>
            <pc:sldMk cId="3452409421" sldId="257"/>
            <ac:spMk id="3" creationId="{13AEDD73-F284-6DF0-9001-C4BFFAD6F6EF}"/>
          </ac:spMkLst>
        </pc:spChg>
      </pc:sldChg>
      <pc:sldChg chg="del">
        <pc:chgData name="b d" userId="d8a693ecc95ea58f" providerId="LiveId" clId="{9648910E-5F28-4431-A91B-D781C6A6B747}" dt="2023-05-11T02:06:54.614" v="1092" actId="47"/>
        <pc:sldMkLst>
          <pc:docMk/>
          <pc:sldMk cId="3835275418" sldId="258"/>
        </pc:sldMkLst>
      </pc:sldChg>
      <pc:sldChg chg="addSp modSp mod">
        <pc:chgData name="b d" userId="d8a693ecc95ea58f" providerId="LiveId" clId="{9648910E-5F28-4431-A91B-D781C6A6B747}" dt="2023-05-11T14:07:03.359" v="1213" actId="113"/>
        <pc:sldMkLst>
          <pc:docMk/>
          <pc:sldMk cId="1800016780" sldId="259"/>
        </pc:sldMkLst>
        <pc:spChg chg="add mod">
          <ac:chgData name="b d" userId="d8a693ecc95ea58f" providerId="LiveId" clId="{9648910E-5F28-4431-A91B-D781C6A6B747}" dt="2023-05-11T01:18:21.987" v="526"/>
          <ac:spMkLst>
            <pc:docMk/>
            <pc:sldMk cId="1800016780" sldId="259"/>
            <ac:spMk id="3" creationId="{7D181D68-E0CC-4BA8-B4E4-FA02448E6EE9}"/>
          </ac:spMkLst>
        </pc:spChg>
        <pc:graphicFrameChg chg="mod modGraphic">
          <ac:chgData name="b d" userId="d8a693ecc95ea58f" providerId="LiveId" clId="{9648910E-5F28-4431-A91B-D781C6A6B747}" dt="2023-05-11T14:07:03.359" v="1213" actId="113"/>
          <ac:graphicFrameMkLst>
            <pc:docMk/>
            <pc:sldMk cId="1800016780" sldId="259"/>
            <ac:graphicFrameMk id="5" creationId="{E9DAC7D0-FC74-B73D-A277-378F7AA168A0}"/>
          </ac:graphicFrameMkLst>
        </pc:graphicFrameChg>
      </pc:sldChg>
      <pc:sldChg chg="modSp">
        <pc:chgData name="b d" userId="d8a693ecc95ea58f" providerId="LiveId" clId="{9648910E-5F28-4431-A91B-D781C6A6B747}" dt="2023-05-11T01:41:23.432" v="530"/>
        <pc:sldMkLst>
          <pc:docMk/>
          <pc:sldMk cId="1528351146" sldId="260"/>
        </pc:sldMkLst>
        <pc:graphicFrameChg chg="mod">
          <ac:chgData name="b d" userId="d8a693ecc95ea58f" providerId="LiveId" clId="{9648910E-5F28-4431-A91B-D781C6A6B747}" dt="2023-05-11T01:41:23.432" v="530"/>
          <ac:graphicFrameMkLst>
            <pc:docMk/>
            <pc:sldMk cId="1528351146" sldId="260"/>
            <ac:graphicFrameMk id="5" creationId="{E9DAC7D0-FC74-B73D-A277-378F7AA168A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u="none" strike="noStrike" baseline="0" dirty="0"/>
            <a:t>A Non-Fungible Token (NFT) minting smart contract is a program written in Solidity that allows users to create and mint new NFTs on a blockchain network. Here are the building blocks of an NFT minting smart contract:</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0" i="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0" i="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0" i="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0" i="0" baseline="0" dirty="0"/>
            <a:t>Refund Function: The refund function is a building block that allows bidders to withdraw their bids if they are not the highest bidder. The function checks the amount of the bid and transfers it back to the bidder's address.</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C1388B86-4867-4FE4-A435-DDB881A1D4FF}">
      <dgm:prSet/>
      <dgm:spPr/>
      <dgm:t>
        <a:bodyPr/>
        <a:lstStyle/>
        <a:p>
          <a:pPr>
            <a:lnSpc>
              <a:spcPct val="100000"/>
            </a:lnSpc>
          </a:pPr>
          <a:r>
            <a:rPr lang="en-US" b="0" i="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a:p>
      </dgm:t>
    </dgm:pt>
    <dgm:pt modelId="{FEADFA9D-D2AE-4C71-8ADF-B1169108E804}" type="parTrans" cxnId="{DAB64001-BC48-4370-9FC1-F2651836CE9A}">
      <dgm:prSet/>
      <dgm:spPr/>
      <dgm:t>
        <a:bodyPr/>
        <a:lstStyle/>
        <a:p>
          <a:endParaRPr lang="en-US"/>
        </a:p>
      </dgm:t>
    </dgm:pt>
    <dgm:pt modelId="{2C50F01D-F347-41A9-9CD9-34DA9F67F232}" type="sibTrans" cxnId="{DAB64001-BC48-4370-9FC1-F2651836CE9A}">
      <dgm:prSet/>
      <dgm:spPr/>
      <dgm:t>
        <a:bodyPr/>
        <a:lstStyle/>
        <a:p>
          <a:endParaRPr lang="en-US"/>
        </a:p>
      </dgm:t>
    </dgm:pt>
    <dgm:pt modelId="{043B3176-E012-4C25-B060-778940DB1539}">
      <dgm:prSet/>
      <dgm:spPr/>
      <dgm:t>
        <a:bodyPr/>
        <a:lstStyle/>
        <a:p>
          <a:pPr>
            <a:lnSpc>
              <a:spcPct val="100000"/>
            </a:lnSpc>
          </a:pPr>
          <a:r>
            <a:rPr lang="en-US" b="0" i="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0" i="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dgm:spPr/>
    </dgm:pt>
    <dgm:pt modelId="{CAEE0621-7AF4-442B-8893-A7CE7B7C9FB3}" type="pres">
      <dgm:prSet presAssocID="{CDAA5682-53B8-4162-A759-27FF490D3E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dgm:presLayoutVars>
          <dgm:chMax val="0"/>
          <dgm:chPref val="0"/>
        </dgm:presLayoutVars>
      </dgm:prSet>
      <dgm:spPr/>
    </dgm:pt>
  </dgm:ptLst>
  <dgm:cxnLst>
    <dgm:cxn modelId="{DAB64001-BC48-4370-9FC1-F2651836CE9A}" srcId="{83C20B4A-93A6-4570-8D0C-E2C7E0EB1B26}" destId="{C1388B86-4867-4FE4-A435-DDB881A1D4FF}" srcOrd="4" destOrd="0" parTransId="{FEADFA9D-D2AE-4C71-8ADF-B1169108E804}" sibTransId="{2C50F01D-F347-41A9-9CD9-34DA9F67F232}"/>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5"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5"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662068DB-0FBB-41EE-B94D-FC73D917DA57}" type="presOf" srcId="{C1388B86-4867-4FE4-A435-DDB881A1D4FF}" destId="{5E5554BE-4F73-45A3-8F16-AC503B40ED41}" srcOrd="0" destOrd="4" presId="urn:microsoft.com/office/officeart/2018/2/layout/IconVerticalSolidList"/>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bidder’s balance is higher than the bid.</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dirty="0"/>
            <a:t>Admin</a:t>
          </a:r>
          <a:r>
            <a:rPr lang="en-US" b="0" i="0" baseline="0" dirty="0"/>
            <a:t>: NFT Seller is the administrator</a:t>
          </a:r>
        </a:p>
        <a:p>
          <a:pPr>
            <a:lnSpc>
              <a:spcPct val="100000"/>
            </a:lnSpc>
          </a:pPr>
          <a:r>
            <a:rPr lang="en-US" b="1" i="0" baseline="0" dirty="0"/>
            <a:t>Deployment</a:t>
          </a:r>
          <a:r>
            <a:rPr lang="en-US" b="0" i="0" baseline="0" dirty="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870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709959"/>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100310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709959"/>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baseline="0" dirty="0"/>
            <a:t>A Non-Fungible Token (NFT) minting smart contract is a program written in Solidity that allows users to create and mint new NFTs on a blockchain network. Here are the building blocks of an NFT minting smart contract:</a:t>
          </a:r>
          <a:endParaRPr lang="en-US" sz="1500" kern="1200" dirty="0"/>
        </a:p>
      </dsp:txBody>
      <dsp:txXfrm>
        <a:off x="1504795" y="709959"/>
        <a:ext cx="4732020" cy="1302853"/>
      </dsp:txXfrm>
    </dsp:sp>
    <dsp:sp modelId="{5E5554BE-4F73-45A3-8F16-AC503B40ED41}">
      <dsp:nvSpPr>
        <dsp:cNvPr id="0" name=""/>
        <dsp:cNvSpPr/>
      </dsp:nvSpPr>
      <dsp:spPr>
        <a:xfrm>
          <a:off x="6236815" y="709959"/>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0" i="0" kern="120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sz="1100" kern="1200"/>
        </a:p>
        <a:p>
          <a:pPr marL="0" lvl="0" indent="0" algn="l" defTabSz="488950">
            <a:lnSpc>
              <a:spcPct val="100000"/>
            </a:lnSpc>
            <a:spcBef>
              <a:spcPct val="0"/>
            </a:spcBef>
            <a:spcAft>
              <a:spcPct val="35000"/>
            </a:spcAft>
            <a:buNone/>
          </a:pPr>
          <a:r>
            <a:rPr lang="en-US" sz="1100" b="0" i="0" kern="120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sz="1100" kern="1200"/>
        </a:p>
        <a:p>
          <a:pPr marL="0" lvl="0" indent="0" algn="l" defTabSz="488950">
            <a:lnSpc>
              <a:spcPct val="100000"/>
            </a:lnSpc>
            <a:spcBef>
              <a:spcPct val="0"/>
            </a:spcBef>
            <a:spcAft>
              <a:spcPct val="35000"/>
            </a:spcAft>
            <a:buNone/>
          </a:pPr>
          <a:r>
            <a:rPr lang="en-US" sz="1100" b="0" i="0" kern="120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sz="1100" kern="1200" dirty="0"/>
        </a:p>
        <a:p>
          <a:pPr marL="0" lvl="0" indent="0" algn="l" defTabSz="488950">
            <a:lnSpc>
              <a:spcPct val="100000"/>
            </a:lnSpc>
            <a:spcBef>
              <a:spcPct val="0"/>
            </a:spcBef>
            <a:spcAft>
              <a:spcPct val="35000"/>
            </a:spcAft>
            <a:buNone/>
          </a:pPr>
          <a:r>
            <a:rPr lang="en-US" sz="1100" b="0" i="0" kern="1200" baseline="0" dirty="0"/>
            <a:t>Refund Function: The refund function is a building block that allows bidders to withdraw their bids if they are not the highest bidder. The function checks the amount of the bid and transfers it back to the bidder's address.</a:t>
          </a:r>
          <a:endParaRPr lang="en-US" sz="1100" kern="1200" dirty="0"/>
        </a:p>
        <a:p>
          <a:pPr marL="0" lvl="0" indent="0" algn="l" defTabSz="488950">
            <a:lnSpc>
              <a:spcPct val="100000"/>
            </a:lnSpc>
            <a:spcBef>
              <a:spcPct val="0"/>
            </a:spcBef>
            <a:spcAft>
              <a:spcPct val="35000"/>
            </a:spcAft>
            <a:buNone/>
          </a:pPr>
          <a:r>
            <a:rPr lang="en-US" sz="1100" b="0" i="0" kern="120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sz="1100" kern="1200"/>
        </a:p>
        <a:p>
          <a:pPr marL="0" lvl="0" indent="0" algn="l" defTabSz="488950">
            <a:lnSpc>
              <a:spcPct val="100000"/>
            </a:lnSpc>
            <a:spcBef>
              <a:spcPct val="0"/>
            </a:spcBef>
            <a:spcAft>
              <a:spcPct val="35000"/>
            </a:spcAft>
            <a:buNone/>
          </a:pPr>
          <a:r>
            <a:rPr lang="en-US" sz="1100" b="0" i="0" kern="120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sz="1100" kern="1200"/>
        </a:p>
      </dsp:txBody>
      <dsp:txXfrm>
        <a:off x="6236815" y="709959"/>
        <a:ext cx="4277313" cy="1302853"/>
      </dsp:txXfrm>
    </dsp:sp>
    <dsp:sp modelId="{21334611-4C75-4183-8585-5A0FDF696521}">
      <dsp:nvSpPr>
        <dsp:cNvPr id="0" name=""/>
        <dsp:cNvSpPr/>
      </dsp:nvSpPr>
      <dsp:spPr>
        <a:xfrm>
          <a:off x="0" y="2338525"/>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394113" y="263166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504795" y="2338525"/>
          <a:ext cx="900933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sz="1500" kern="1200"/>
        </a:p>
      </dsp:txBody>
      <dsp:txXfrm>
        <a:off x="1504795" y="2338525"/>
        <a:ext cx="9009333"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bidder’s balance is higher than the bid.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10371"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Admin</a:t>
          </a:r>
          <a:r>
            <a:rPr lang="en-US" sz="1500" b="0" i="0" kern="1200" baseline="0" dirty="0"/>
            <a:t>: NFT Seller is the administrator</a:t>
          </a:r>
        </a:p>
        <a:p>
          <a:pPr marL="0" lvl="0" indent="0" algn="l" defTabSz="666750">
            <a:lnSpc>
              <a:spcPct val="100000"/>
            </a:lnSpc>
            <a:spcBef>
              <a:spcPct val="0"/>
            </a:spcBef>
            <a:spcAft>
              <a:spcPct val="35000"/>
            </a:spcAft>
            <a:buNone/>
          </a:pPr>
          <a:r>
            <a:rPr lang="en-US" sz="1500" b="1" i="0" kern="1200" baseline="0" dirty="0"/>
            <a:t>Deployment</a:t>
          </a:r>
          <a:r>
            <a:rPr lang="en-US" sz="1500" b="0" i="0" kern="1200" baseline="0" dirty="0"/>
            <a:t>: Auction Smart Contract is deployed via the Auction Deployer Smart Contract</a:t>
          </a:r>
          <a:endParaRPr lang="en-US" sz="1500" kern="1200" dirty="0"/>
        </a:p>
      </dsp:txBody>
      <dsp:txXfrm>
        <a:off x="1261813" y="2357143"/>
        <a:ext cx="3917348"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5/11/2023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sz="4000" b="0" i="0" u="none" strike="noStrike" baseline="0" dirty="0"/>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434201"/>
            <a:ext cx="3822189" cy="3742762"/>
          </a:xfrm>
        </p:spPr>
        <p:txBody>
          <a:bodyPr vert="horz" lIns="91440" tIns="45720" rIns="91440" bIns="45720" rtlCol="0">
            <a:normAutofit/>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a:t>Back-end</a:t>
            </a:r>
            <a:endParaRPr lang="en-US" sz="2000" b="0" i="0" u="none" strike="noStrike" baseline="0" dirty="0"/>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sz="4400" b="0" i="0" u="none" strike="noStrike" kern="1200" baseline="0" dirty="0">
                <a:solidFill>
                  <a:schemeClr val="tx1"/>
                </a:solidFill>
                <a:latin typeface="+mj-lt"/>
                <a:ea typeface="+mj-ea"/>
                <a:cs typeface="+mj-cs"/>
              </a:rPr>
              <a:t>NFT Minting and Registration</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440011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12287746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743</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Digital Art Solutions</vt:lpstr>
      <vt:lpstr>NFT Minting and Registration</vt:lpstr>
      <vt:lpstr>Auction Smart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1</cp:revision>
  <dcterms:created xsi:type="dcterms:W3CDTF">2023-05-11T00:22:06Z</dcterms:created>
  <dcterms:modified xsi:type="dcterms:W3CDTF">2023-05-11T14:07:51Z</dcterms:modified>
</cp:coreProperties>
</file>