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9" r:id="rId4"/>
    <p:sldId id="261" r:id="rId5"/>
    <p:sldId id="263" r:id="rId6"/>
    <p:sldId id="258"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D4B4F2-9A8D-4F93-BE81-9B174DA180E8}" v="1368" dt="2023-05-15T15:16:56.4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 d" userId="d8a693ecc95ea58f" providerId="LiveId" clId="{2AD4B4F2-9A8D-4F93-BE81-9B174DA180E8}"/>
    <pc:docChg chg="undo custSel addSld modSld sldOrd">
      <pc:chgData name="b d" userId="d8a693ecc95ea58f" providerId="LiveId" clId="{2AD4B4F2-9A8D-4F93-BE81-9B174DA180E8}" dt="2023-05-15T15:37:48.270" v="2247" actId="20577"/>
      <pc:docMkLst>
        <pc:docMk/>
      </pc:docMkLst>
      <pc:sldChg chg="modSp mod">
        <pc:chgData name="b d" userId="d8a693ecc95ea58f" providerId="LiveId" clId="{2AD4B4F2-9A8D-4F93-BE81-9B174DA180E8}" dt="2023-05-15T15:26:51.686" v="2245" actId="27636"/>
        <pc:sldMkLst>
          <pc:docMk/>
          <pc:sldMk cId="3452409421" sldId="257"/>
        </pc:sldMkLst>
        <pc:spChg chg="mod">
          <ac:chgData name="b d" userId="d8a693ecc95ea58f" providerId="LiveId" clId="{2AD4B4F2-9A8D-4F93-BE81-9B174DA180E8}" dt="2023-05-15T15:23:50.515" v="2165" actId="255"/>
          <ac:spMkLst>
            <pc:docMk/>
            <pc:sldMk cId="3452409421" sldId="257"/>
            <ac:spMk id="2" creationId="{864E25E2-A472-C626-C403-E78A53DAFEEE}"/>
          </ac:spMkLst>
        </pc:spChg>
        <pc:spChg chg="mod">
          <ac:chgData name="b d" userId="d8a693ecc95ea58f" providerId="LiveId" clId="{2AD4B4F2-9A8D-4F93-BE81-9B174DA180E8}" dt="2023-05-15T15:26:51.686" v="2245" actId="27636"/>
          <ac:spMkLst>
            <pc:docMk/>
            <pc:sldMk cId="3452409421" sldId="257"/>
            <ac:spMk id="3" creationId="{13AEDD73-F284-6DF0-9001-C4BFFAD6F6EF}"/>
          </ac:spMkLst>
        </pc:spChg>
      </pc:sldChg>
      <pc:sldChg chg="modSp add mod">
        <pc:chgData name="b d" userId="d8a693ecc95ea58f" providerId="LiveId" clId="{2AD4B4F2-9A8D-4F93-BE81-9B174DA180E8}" dt="2023-05-15T15:22:37.305" v="2161" actId="2711"/>
        <pc:sldMkLst>
          <pc:docMk/>
          <pc:sldMk cId="679611928" sldId="258"/>
        </pc:sldMkLst>
        <pc:spChg chg="mod">
          <ac:chgData name="b d" userId="d8a693ecc95ea58f" providerId="LiveId" clId="{2AD4B4F2-9A8D-4F93-BE81-9B174DA180E8}" dt="2023-05-15T15:22:37.305" v="2161" actId="2711"/>
          <ac:spMkLst>
            <pc:docMk/>
            <pc:sldMk cId="679611928" sldId="258"/>
            <ac:spMk id="2" creationId="{3470A61B-0B92-B53E-D041-5F8A903C55AC}"/>
          </ac:spMkLst>
        </pc:spChg>
        <pc:graphicFrameChg chg="mod">
          <ac:chgData name="b d" userId="d8a693ecc95ea58f" providerId="LiveId" clId="{2AD4B4F2-9A8D-4F93-BE81-9B174DA180E8}" dt="2023-05-15T15:16:54.679" v="2117" actId="20577"/>
          <ac:graphicFrameMkLst>
            <pc:docMk/>
            <pc:sldMk cId="679611928" sldId="258"/>
            <ac:graphicFrameMk id="7" creationId="{480B2466-5450-89CF-AB06-88B1E8017665}"/>
          </ac:graphicFrameMkLst>
        </pc:graphicFrameChg>
      </pc:sldChg>
      <pc:sldChg chg="modSp mod">
        <pc:chgData name="b d" userId="d8a693ecc95ea58f" providerId="LiveId" clId="{2AD4B4F2-9A8D-4F93-BE81-9B174DA180E8}" dt="2023-05-15T15:23:14.548" v="2163" actId="2711"/>
        <pc:sldMkLst>
          <pc:docMk/>
          <pc:sldMk cId="1528351146" sldId="260"/>
        </pc:sldMkLst>
        <pc:spChg chg="mod">
          <ac:chgData name="b d" userId="d8a693ecc95ea58f" providerId="LiveId" clId="{2AD4B4F2-9A8D-4F93-BE81-9B174DA180E8}" dt="2023-05-15T15:23:14.548" v="2163" actId="2711"/>
          <ac:spMkLst>
            <pc:docMk/>
            <pc:sldMk cId="1528351146" sldId="260"/>
            <ac:spMk id="2" creationId="{C2B3D22C-836B-C84B-4B28-672653A87BE8}"/>
          </ac:spMkLst>
        </pc:spChg>
        <pc:graphicFrameChg chg="mod modGraphic">
          <ac:chgData name="b d" userId="d8a693ecc95ea58f" providerId="LiveId" clId="{2AD4B4F2-9A8D-4F93-BE81-9B174DA180E8}" dt="2023-05-15T15:17:41.193" v="2122" actId="207"/>
          <ac:graphicFrameMkLst>
            <pc:docMk/>
            <pc:sldMk cId="1528351146" sldId="260"/>
            <ac:graphicFrameMk id="5" creationId="{E9DAC7D0-FC74-B73D-A277-378F7AA168A0}"/>
          </ac:graphicFrameMkLst>
        </pc:graphicFrameChg>
      </pc:sldChg>
      <pc:sldChg chg="modSp add mod">
        <pc:chgData name="b d" userId="d8a693ecc95ea58f" providerId="LiveId" clId="{2AD4B4F2-9A8D-4F93-BE81-9B174DA180E8}" dt="2023-05-14T00:48:30.702" v="1347" actId="20577"/>
        <pc:sldMkLst>
          <pc:docMk/>
          <pc:sldMk cId="1679028479" sldId="261"/>
        </pc:sldMkLst>
        <pc:spChg chg="mod">
          <ac:chgData name="b d" userId="d8a693ecc95ea58f" providerId="LiveId" clId="{2AD4B4F2-9A8D-4F93-BE81-9B174DA180E8}" dt="2023-05-14T00:28:54.829" v="111" actId="20577"/>
          <ac:spMkLst>
            <pc:docMk/>
            <pc:sldMk cId="1679028479" sldId="261"/>
            <ac:spMk id="2" creationId="{C2B3D22C-836B-C84B-4B28-672653A87BE8}"/>
          </ac:spMkLst>
        </pc:spChg>
        <pc:graphicFrameChg chg="mod">
          <ac:chgData name="b d" userId="d8a693ecc95ea58f" providerId="LiveId" clId="{2AD4B4F2-9A8D-4F93-BE81-9B174DA180E8}" dt="2023-05-14T00:48:30.702" v="1347" actId="20577"/>
          <ac:graphicFrameMkLst>
            <pc:docMk/>
            <pc:sldMk cId="1679028479" sldId="261"/>
            <ac:graphicFrameMk id="5" creationId="{E9DAC7D0-FC74-B73D-A277-378F7AA168A0}"/>
          </ac:graphicFrameMkLst>
        </pc:graphicFrameChg>
      </pc:sldChg>
      <pc:sldChg chg="addSp delSp modSp new mod ord setBg">
        <pc:chgData name="b d" userId="d8a693ecc95ea58f" providerId="LiveId" clId="{2AD4B4F2-9A8D-4F93-BE81-9B174DA180E8}" dt="2023-05-15T15:37:48.270" v="2247" actId="20577"/>
        <pc:sldMkLst>
          <pc:docMk/>
          <pc:sldMk cId="1932872946" sldId="262"/>
        </pc:sldMkLst>
        <pc:spChg chg="mod">
          <ac:chgData name="b d" userId="d8a693ecc95ea58f" providerId="LiveId" clId="{2AD4B4F2-9A8D-4F93-BE81-9B174DA180E8}" dt="2023-05-15T15:19:37.492" v="2145" actId="26606"/>
          <ac:spMkLst>
            <pc:docMk/>
            <pc:sldMk cId="1932872946" sldId="262"/>
            <ac:spMk id="2" creationId="{8AFF58CD-452D-D6CF-3C14-4F5995B2838F}"/>
          </ac:spMkLst>
        </pc:spChg>
        <pc:spChg chg="mod ord">
          <ac:chgData name="b d" userId="d8a693ecc95ea58f" providerId="LiveId" clId="{2AD4B4F2-9A8D-4F93-BE81-9B174DA180E8}" dt="2023-05-15T15:37:48.270" v="2247" actId="20577"/>
          <ac:spMkLst>
            <pc:docMk/>
            <pc:sldMk cId="1932872946" sldId="262"/>
            <ac:spMk id="3" creationId="{EDC3B961-2033-7536-BD49-6ECFDE29EDF1}"/>
          </ac:spMkLst>
        </pc:spChg>
        <pc:spChg chg="add del">
          <ac:chgData name="b d" userId="d8a693ecc95ea58f" providerId="LiveId" clId="{2AD4B4F2-9A8D-4F93-BE81-9B174DA180E8}" dt="2023-05-15T15:19:01.965" v="2140" actId="26606"/>
          <ac:spMkLst>
            <pc:docMk/>
            <pc:sldMk cId="1932872946" sldId="262"/>
            <ac:spMk id="7" creationId="{7FF47CB7-972F-479F-A36D-9E72D26EC8DA}"/>
          </ac:spMkLst>
        </pc:spChg>
        <pc:spChg chg="add del">
          <ac:chgData name="b d" userId="d8a693ecc95ea58f" providerId="LiveId" clId="{2AD4B4F2-9A8D-4F93-BE81-9B174DA180E8}" dt="2023-05-15T15:19:01.965" v="2140" actId="26606"/>
          <ac:spMkLst>
            <pc:docMk/>
            <pc:sldMk cId="1932872946" sldId="262"/>
            <ac:spMk id="8" creationId="{0D153B68-5844-490D-8E67-F616D6D721CA}"/>
          </ac:spMkLst>
        </pc:spChg>
        <pc:spChg chg="add del">
          <ac:chgData name="b d" userId="d8a693ecc95ea58f" providerId="LiveId" clId="{2AD4B4F2-9A8D-4F93-BE81-9B174DA180E8}" dt="2023-05-15T15:19:01.965" v="2140" actId="26606"/>
          <ac:spMkLst>
            <pc:docMk/>
            <pc:sldMk cId="1932872946" sldId="262"/>
            <ac:spMk id="9" creationId="{9A0D773F-7A7D-4DBB-9DEA-86BB8B8F4BC8}"/>
          </ac:spMkLst>
        </pc:spChg>
        <pc:spChg chg="add del">
          <ac:chgData name="b d" userId="d8a693ecc95ea58f" providerId="LiveId" clId="{2AD4B4F2-9A8D-4F93-BE81-9B174DA180E8}" dt="2023-05-15T15:18:28.017" v="2126" actId="26606"/>
          <ac:spMkLst>
            <pc:docMk/>
            <pc:sldMk cId="1932872946" sldId="262"/>
            <ac:spMk id="10" creationId="{2550BE34-C2B8-49B8-8519-67A8CAD51AE9}"/>
          </ac:spMkLst>
        </pc:spChg>
        <pc:spChg chg="add del">
          <ac:chgData name="b d" userId="d8a693ecc95ea58f" providerId="LiveId" clId="{2AD4B4F2-9A8D-4F93-BE81-9B174DA180E8}" dt="2023-05-15T15:19:10.324" v="2142" actId="26606"/>
          <ac:spMkLst>
            <pc:docMk/>
            <pc:sldMk cId="1932872946" sldId="262"/>
            <ac:spMk id="11" creationId="{0E3596DD-156A-473E-9BB3-C6A29F7574E9}"/>
          </ac:spMkLst>
        </pc:spChg>
        <pc:spChg chg="add del">
          <ac:chgData name="b d" userId="d8a693ecc95ea58f" providerId="LiveId" clId="{2AD4B4F2-9A8D-4F93-BE81-9B174DA180E8}" dt="2023-05-15T15:18:28.017" v="2126" actId="26606"/>
          <ac:spMkLst>
            <pc:docMk/>
            <pc:sldMk cId="1932872946" sldId="262"/>
            <ac:spMk id="12" creationId="{A7457DD9-5A45-400A-AB4B-4B4EDECA25F1}"/>
          </ac:spMkLst>
        </pc:spChg>
        <pc:spChg chg="add del">
          <ac:chgData name="b d" userId="d8a693ecc95ea58f" providerId="LiveId" clId="{2AD4B4F2-9A8D-4F93-BE81-9B174DA180E8}" dt="2023-05-15T15:19:10.324" v="2142" actId="26606"/>
          <ac:spMkLst>
            <pc:docMk/>
            <pc:sldMk cId="1932872946" sldId="262"/>
            <ac:spMk id="13" creationId="{2C46C4D6-C474-4E92-B52E-944C1118F7B6}"/>
          </ac:spMkLst>
        </pc:spChg>
        <pc:spChg chg="add del">
          <ac:chgData name="b d" userId="d8a693ecc95ea58f" providerId="LiveId" clId="{2AD4B4F2-9A8D-4F93-BE81-9B174DA180E8}" dt="2023-05-15T15:18:28.017" v="2126" actId="26606"/>
          <ac:spMkLst>
            <pc:docMk/>
            <pc:sldMk cId="1932872946" sldId="262"/>
            <ac:spMk id="14" creationId="{441CF7D6-A660-431A-B0BB-140A0D5556B6}"/>
          </ac:spMkLst>
        </pc:spChg>
        <pc:spChg chg="add">
          <ac:chgData name="b d" userId="d8a693ecc95ea58f" providerId="LiveId" clId="{2AD4B4F2-9A8D-4F93-BE81-9B174DA180E8}" dt="2023-05-15T15:19:37.492" v="2145" actId="26606"/>
          <ac:spMkLst>
            <pc:docMk/>
            <pc:sldMk cId="1932872946" sldId="262"/>
            <ac:spMk id="15" creationId="{2550BE34-C2B8-49B8-8519-67A8CAD51AE9}"/>
          </ac:spMkLst>
        </pc:spChg>
        <pc:spChg chg="add del">
          <ac:chgData name="b d" userId="d8a693ecc95ea58f" providerId="LiveId" clId="{2AD4B4F2-9A8D-4F93-BE81-9B174DA180E8}" dt="2023-05-15T15:18:28.017" v="2126" actId="26606"/>
          <ac:spMkLst>
            <pc:docMk/>
            <pc:sldMk cId="1932872946" sldId="262"/>
            <ac:spMk id="16" creationId="{0570A85B-3810-4F95-97B0-CBF4CCDB381C}"/>
          </ac:spMkLst>
        </pc:spChg>
        <pc:spChg chg="add">
          <ac:chgData name="b d" userId="d8a693ecc95ea58f" providerId="LiveId" clId="{2AD4B4F2-9A8D-4F93-BE81-9B174DA180E8}" dt="2023-05-15T15:19:37.492" v="2145" actId="26606"/>
          <ac:spMkLst>
            <pc:docMk/>
            <pc:sldMk cId="1932872946" sldId="262"/>
            <ac:spMk id="17" creationId="{A7457DD9-5A45-400A-AB4B-4B4EDECA25F1}"/>
          </ac:spMkLst>
        </pc:spChg>
        <pc:spChg chg="add del">
          <ac:chgData name="b d" userId="d8a693ecc95ea58f" providerId="LiveId" clId="{2AD4B4F2-9A8D-4F93-BE81-9B174DA180E8}" dt="2023-05-15T15:18:30.205" v="2128" actId="26606"/>
          <ac:spMkLst>
            <pc:docMk/>
            <pc:sldMk cId="1932872946" sldId="262"/>
            <ac:spMk id="18" creationId="{2EB492CD-616E-47F8-933B-5E2D952A0593}"/>
          </ac:spMkLst>
        </pc:spChg>
        <pc:spChg chg="add del">
          <ac:chgData name="b d" userId="d8a693ecc95ea58f" providerId="LiveId" clId="{2AD4B4F2-9A8D-4F93-BE81-9B174DA180E8}" dt="2023-05-15T15:18:30.205" v="2128" actId="26606"/>
          <ac:spMkLst>
            <pc:docMk/>
            <pc:sldMk cId="1932872946" sldId="262"/>
            <ac:spMk id="19" creationId="{59383CF9-23B5-4335-9B21-1791C4CF1C75}"/>
          </ac:spMkLst>
        </pc:spChg>
        <pc:spChg chg="add del">
          <ac:chgData name="b d" userId="d8a693ecc95ea58f" providerId="LiveId" clId="{2AD4B4F2-9A8D-4F93-BE81-9B174DA180E8}" dt="2023-05-15T15:18:30.205" v="2128" actId="26606"/>
          <ac:spMkLst>
            <pc:docMk/>
            <pc:sldMk cId="1932872946" sldId="262"/>
            <ac:spMk id="20" creationId="{0007FE00-9498-4706-B255-6437B0252C02}"/>
          </ac:spMkLst>
        </pc:spChg>
        <pc:spChg chg="add">
          <ac:chgData name="b d" userId="d8a693ecc95ea58f" providerId="LiveId" clId="{2AD4B4F2-9A8D-4F93-BE81-9B174DA180E8}" dt="2023-05-15T15:19:37.492" v="2145" actId="26606"/>
          <ac:spMkLst>
            <pc:docMk/>
            <pc:sldMk cId="1932872946" sldId="262"/>
            <ac:spMk id="21" creationId="{441CF7D6-A660-431A-B0BB-140A0D5556B6}"/>
          </ac:spMkLst>
        </pc:spChg>
        <pc:spChg chg="add del">
          <ac:chgData name="b d" userId="d8a693ecc95ea58f" providerId="LiveId" clId="{2AD4B4F2-9A8D-4F93-BE81-9B174DA180E8}" dt="2023-05-15T15:18:34.704" v="2130" actId="26606"/>
          <ac:spMkLst>
            <pc:docMk/>
            <pc:sldMk cId="1932872946" sldId="262"/>
            <ac:spMk id="22" creationId="{32AEEBC8-9D30-42EF-95F2-386C2653FBF0}"/>
          </ac:spMkLst>
        </pc:spChg>
        <pc:spChg chg="add del">
          <ac:chgData name="b d" userId="d8a693ecc95ea58f" providerId="LiveId" clId="{2AD4B4F2-9A8D-4F93-BE81-9B174DA180E8}" dt="2023-05-15T15:18:34.704" v="2130" actId="26606"/>
          <ac:spMkLst>
            <pc:docMk/>
            <pc:sldMk cId="1932872946" sldId="262"/>
            <ac:spMk id="23" creationId="{2E92FA66-67D7-4CB4-94D3-E643A9AD4757}"/>
          </ac:spMkLst>
        </pc:spChg>
        <pc:spChg chg="add">
          <ac:chgData name="b d" userId="d8a693ecc95ea58f" providerId="LiveId" clId="{2AD4B4F2-9A8D-4F93-BE81-9B174DA180E8}" dt="2023-05-15T15:19:37.492" v="2145" actId="26606"/>
          <ac:spMkLst>
            <pc:docMk/>
            <pc:sldMk cId="1932872946" sldId="262"/>
            <ac:spMk id="24" creationId="{0570A85B-3810-4F95-97B0-CBF4CCDB381C}"/>
          </ac:spMkLst>
        </pc:spChg>
        <pc:spChg chg="add del">
          <ac:chgData name="b d" userId="d8a693ecc95ea58f" providerId="LiveId" clId="{2AD4B4F2-9A8D-4F93-BE81-9B174DA180E8}" dt="2023-05-15T15:18:41.098" v="2132" actId="26606"/>
          <ac:spMkLst>
            <pc:docMk/>
            <pc:sldMk cId="1932872946" sldId="262"/>
            <ac:spMk id="25" creationId="{1A95671B-3CC6-4792-9114-B74FAEA224E6}"/>
          </ac:spMkLst>
        </pc:spChg>
        <pc:spChg chg="add del">
          <ac:chgData name="b d" userId="d8a693ecc95ea58f" providerId="LiveId" clId="{2AD4B4F2-9A8D-4F93-BE81-9B174DA180E8}" dt="2023-05-15T15:18:45.359" v="2134" actId="26606"/>
          <ac:spMkLst>
            <pc:docMk/>
            <pc:sldMk cId="1932872946" sldId="262"/>
            <ac:spMk id="27" creationId="{B082622D-AAF3-4897-8629-FC918530DD86}"/>
          </ac:spMkLst>
        </pc:spChg>
        <pc:spChg chg="add del">
          <ac:chgData name="b d" userId="d8a693ecc95ea58f" providerId="LiveId" clId="{2AD4B4F2-9A8D-4F93-BE81-9B174DA180E8}" dt="2023-05-15T15:18:45.359" v="2134" actId="26606"/>
          <ac:spMkLst>
            <pc:docMk/>
            <pc:sldMk cId="1932872946" sldId="262"/>
            <ac:spMk id="28" creationId="{A7457DD9-5A45-400A-AB4B-4B4EDECA25F1}"/>
          </ac:spMkLst>
        </pc:spChg>
        <pc:spChg chg="add del">
          <ac:chgData name="b d" userId="d8a693ecc95ea58f" providerId="LiveId" clId="{2AD4B4F2-9A8D-4F93-BE81-9B174DA180E8}" dt="2023-05-15T15:18:45.359" v="2134" actId="26606"/>
          <ac:spMkLst>
            <pc:docMk/>
            <pc:sldMk cId="1932872946" sldId="262"/>
            <ac:spMk id="29" creationId="{441CF7D6-A660-431A-B0BB-140A0D5556B6}"/>
          </ac:spMkLst>
        </pc:spChg>
        <pc:spChg chg="add del">
          <ac:chgData name="b d" userId="d8a693ecc95ea58f" providerId="LiveId" clId="{2AD4B4F2-9A8D-4F93-BE81-9B174DA180E8}" dt="2023-05-15T15:18:45.359" v="2134" actId="26606"/>
          <ac:spMkLst>
            <pc:docMk/>
            <pc:sldMk cId="1932872946" sldId="262"/>
            <ac:spMk id="30" creationId="{0570A85B-3810-4F95-97B0-CBF4CCDB381C}"/>
          </ac:spMkLst>
        </pc:spChg>
        <pc:spChg chg="add del">
          <ac:chgData name="b d" userId="d8a693ecc95ea58f" providerId="LiveId" clId="{2AD4B4F2-9A8D-4F93-BE81-9B174DA180E8}" dt="2023-05-15T15:18:47.513" v="2136" actId="26606"/>
          <ac:spMkLst>
            <pc:docMk/>
            <pc:sldMk cId="1932872946" sldId="262"/>
            <ac:spMk id="32" creationId="{8B3A2D1A-45FC-4F95-B150-1C13EF2F6D09}"/>
          </ac:spMkLst>
        </pc:spChg>
        <pc:spChg chg="add del">
          <ac:chgData name="b d" userId="d8a693ecc95ea58f" providerId="LiveId" clId="{2AD4B4F2-9A8D-4F93-BE81-9B174DA180E8}" dt="2023-05-15T15:18:47.513" v="2136" actId="26606"/>
          <ac:spMkLst>
            <pc:docMk/>
            <pc:sldMk cId="1932872946" sldId="262"/>
            <ac:spMk id="33" creationId="{39C3C864-C625-4883-B868-9A4C470F4DD5}"/>
          </ac:spMkLst>
        </pc:spChg>
        <pc:picChg chg="add mod">
          <ac:chgData name="b d" userId="d8a693ecc95ea58f" providerId="LiveId" clId="{2AD4B4F2-9A8D-4F93-BE81-9B174DA180E8}" dt="2023-05-15T15:19:37.492" v="2145" actId="26606"/>
          <ac:picMkLst>
            <pc:docMk/>
            <pc:sldMk cId="1932872946" sldId="262"/>
            <ac:picMk id="5" creationId="{F3346A52-259D-1B2F-4C0E-822209497ADC}"/>
          </ac:picMkLst>
        </pc:picChg>
      </pc:sldChg>
      <pc:sldChg chg="modSp add mod">
        <pc:chgData name="b d" userId="d8a693ecc95ea58f" providerId="LiveId" clId="{2AD4B4F2-9A8D-4F93-BE81-9B174DA180E8}" dt="2023-05-15T15:22:59.726" v="2162" actId="2711"/>
        <pc:sldMkLst>
          <pc:docMk/>
          <pc:sldMk cId="3002182535" sldId="263"/>
        </pc:sldMkLst>
        <pc:spChg chg="mod">
          <ac:chgData name="b d" userId="d8a693ecc95ea58f" providerId="LiveId" clId="{2AD4B4F2-9A8D-4F93-BE81-9B174DA180E8}" dt="2023-05-15T15:22:59.726" v="2162" actId="2711"/>
          <ac:spMkLst>
            <pc:docMk/>
            <pc:sldMk cId="3002182535" sldId="263"/>
            <ac:spMk id="2" creationId="{515C3DFA-29A7-30B9-82D5-54E787C224E8}"/>
          </ac:spMkLst>
        </pc:spChg>
        <pc:graphicFrameChg chg="mod">
          <ac:chgData name="b d" userId="d8a693ecc95ea58f" providerId="LiveId" clId="{2AD4B4F2-9A8D-4F93-BE81-9B174DA180E8}" dt="2023-05-15T15:05:40.199" v="1584" actId="20577"/>
          <ac:graphicFrameMkLst>
            <pc:docMk/>
            <pc:sldMk cId="3002182535" sldId="263"/>
            <ac:graphicFrameMk id="16" creationId="{6EB478FA-07FD-E356-8C22-CB4063D5DCF6}"/>
          </ac:graphicFrameMkLst>
        </pc:graphicFrame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ata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11.svg"/></Relationships>
</file>

<file path=ppt/diagrams/_rels/data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11.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B6F308-FCF1-4AAC-B9AC-37733DCC0DC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3C20B4A-93A6-4570-8D0C-E2C7E0EB1B26}">
      <dgm:prSet/>
      <dgm:spPr/>
      <dgm:t>
        <a:bodyPr/>
        <a:lstStyle/>
        <a:p>
          <a:pPr algn="just">
            <a:lnSpc>
              <a:spcPct val="100000"/>
            </a:lnSpc>
          </a:pPr>
          <a:r>
            <a:rPr lang="en-US" b="0" i="0" u="none" strike="noStrike" baseline="0" dirty="0"/>
            <a:t>A Solidity based Non-Fungible Token (NFT) minting and registration contract allows users to register and mint NFTs on a blockchain network. NFT smart contracts can utilize the ERC721 standard. Building blocks of the contract are:</a:t>
          </a:r>
          <a:endParaRPr lang="en-US" dirty="0"/>
        </a:p>
      </dgm:t>
    </dgm:pt>
    <dgm:pt modelId="{C17B312B-85CE-441F-B05E-F6B2D2877F1D}" type="parTrans" cxnId="{882D1ECA-DEBB-44D9-9837-B7296F4AE817}">
      <dgm:prSet/>
      <dgm:spPr/>
      <dgm:t>
        <a:bodyPr/>
        <a:lstStyle/>
        <a:p>
          <a:endParaRPr lang="en-US"/>
        </a:p>
      </dgm:t>
    </dgm:pt>
    <dgm:pt modelId="{AE26CF7F-2E6F-481D-8522-67075D2016D1}" type="sibTrans" cxnId="{882D1ECA-DEBB-44D9-9837-B7296F4AE817}">
      <dgm:prSet/>
      <dgm:spPr/>
      <dgm:t>
        <a:bodyPr/>
        <a:lstStyle/>
        <a:p>
          <a:endParaRPr lang="en-US"/>
        </a:p>
      </dgm:t>
    </dgm:pt>
    <dgm:pt modelId="{7D8EC1AB-87DF-4E29-AC64-036E16C7032F}">
      <dgm:prSet/>
      <dgm:spPr/>
      <dgm:t>
        <a:bodyPr/>
        <a:lstStyle/>
        <a:p>
          <a:pPr algn="just">
            <a:lnSpc>
              <a:spcPct val="100000"/>
            </a:lnSpc>
          </a:pPr>
          <a:r>
            <a:rPr lang="en-US" b="1" i="0" baseline="0" dirty="0">
              <a:solidFill>
                <a:schemeClr val="accent2">
                  <a:lumMod val="75000"/>
                </a:schemeClr>
              </a:solidFill>
            </a:rPr>
            <a:t>Register Artwork: </a:t>
          </a:r>
          <a:r>
            <a:rPr lang="en-US" b="0" i="0" baseline="0" dirty="0"/>
            <a:t>This function defines the contracts variables, which include address of the owner, name of the artwork, name of the artist, initial value and the URI location of the artwork. </a:t>
          </a:r>
        </a:p>
        <a:p>
          <a:pPr algn="just">
            <a:lnSpc>
              <a:spcPct val="100000"/>
            </a:lnSpc>
          </a:pPr>
          <a:r>
            <a:rPr lang="en-US" b="1" i="0" baseline="0" dirty="0">
              <a:solidFill>
                <a:schemeClr val="accent2">
                  <a:lumMod val="75000"/>
                </a:schemeClr>
              </a:solidFill>
            </a:rPr>
            <a:t>Minting Tokens: </a:t>
          </a:r>
          <a:r>
            <a:rPr lang="en-US" b="0" i="0" baseline="0" dirty="0">
              <a:solidFill>
                <a:schemeClr val="tx1"/>
              </a:solidFill>
            </a:rPr>
            <a:t>The NFT smart contract includes functionality for minting unique NFT tokens. The safe Mint function ensures that new tokens can be safely created and transferred. </a:t>
          </a:r>
          <a:endParaRPr lang="en-US" b="0" i="0" baseline="0" dirty="0">
            <a:solidFill>
              <a:srgbClr val="C00000"/>
            </a:solidFill>
          </a:endParaRPr>
        </a:p>
        <a:p>
          <a:pPr algn="just">
            <a:lnSpc>
              <a:spcPct val="100000"/>
            </a:lnSpc>
          </a:pPr>
          <a:r>
            <a:rPr lang="en-US" b="1" i="0" baseline="0" dirty="0">
              <a:solidFill>
                <a:schemeClr val="accent2">
                  <a:lumMod val="75000"/>
                </a:schemeClr>
              </a:solidFill>
            </a:rPr>
            <a:t>Metadata Storage: </a:t>
          </a:r>
          <a:r>
            <a:rPr lang="en-US" b="0" i="0" baseline="0" dirty="0">
              <a:solidFill>
                <a:schemeClr val="tx1"/>
              </a:solidFill>
            </a:rPr>
            <a:t>The smart contract allows for storage of the metadata of the NFT. </a:t>
          </a:r>
        </a:p>
        <a:p>
          <a:pPr algn="just">
            <a:lnSpc>
              <a:spcPct val="100000"/>
            </a:lnSpc>
          </a:pPr>
          <a:r>
            <a:rPr lang="en-US" b="1" i="0" baseline="0" dirty="0">
              <a:solidFill>
                <a:schemeClr val="accent2">
                  <a:lumMod val="75000"/>
                </a:schemeClr>
              </a:solidFill>
            </a:rPr>
            <a:t>SetApprovalForAll:</a:t>
          </a:r>
          <a:r>
            <a:rPr lang="en-US" b="1" i="0" baseline="0" dirty="0">
              <a:solidFill>
                <a:srgbClr val="FF0000"/>
              </a:solidFill>
            </a:rPr>
            <a:t> </a:t>
          </a:r>
          <a:r>
            <a:rPr lang="en-US" b="0" i="0" baseline="0" dirty="0"/>
            <a:t>A</a:t>
          </a:r>
          <a:r>
            <a:rPr lang="en-US" b="0" i="0" dirty="0"/>
            <a:t>llows the owner of a NFT to grant approval to another address to manage their NFTs, the approved address can manage NFTs on their behalf. Utilizing this functionality allows the auction contract to transfer the NFT to the new owner if sold or back to the original owner if not sold. </a:t>
          </a:r>
          <a:endParaRPr lang="en-US" b="0" i="0" baseline="0" dirty="0">
            <a:solidFill>
              <a:schemeClr val="tx1"/>
            </a:solidFill>
          </a:endParaRPr>
        </a:p>
        <a:p>
          <a:pPr algn="just">
            <a:lnSpc>
              <a:spcPct val="100000"/>
            </a:lnSpc>
          </a:pPr>
          <a:r>
            <a:rPr lang="en-US" b="1" i="0" baseline="0" dirty="0">
              <a:solidFill>
                <a:schemeClr val="accent2">
                  <a:lumMod val="75000"/>
                </a:schemeClr>
              </a:solidFill>
            </a:rPr>
            <a:t>Event Emission: </a:t>
          </a:r>
          <a:r>
            <a:rPr lang="en-US" b="0" i="0" baseline="0" dirty="0">
              <a:solidFill>
                <a:schemeClr val="tx1"/>
              </a:solidFill>
            </a:rPr>
            <a:t>E</a:t>
          </a:r>
          <a:r>
            <a:rPr lang="en-US" b="0" i="0" baseline="0" dirty="0"/>
            <a:t>vent emission is used to emit the unique Token ID of the NFT. Token ID </a:t>
          </a:r>
          <a:r>
            <a:rPr lang="en-US" b="0" i="0" dirty="0"/>
            <a:t>serves as a unique identifier and enables the NFT to be tracked on the blockchain. Token Id is later used as one of the arguments to the Auction contract start function.</a:t>
          </a:r>
          <a:endParaRPr lang="en-US" b="0" i="0" baseline="0" dirty="0"/>
        </a:p>
      </dgm:t>
    </dgm:pt>
    <dgm:pt modelId="{E4403918-C1FA-4DB3-9996-C60B4B7DBD59}" type="parTrans" cxnId="{2CF9913A-A6CD-475A-A4FE-D9A2654803FF}">
      <dgm:prSet/>
      <dgm:spPr/>
      <dgm:t>
        <a:bodyPr/>
        <a:lstStyle/>
        <a:p>
          <a:endParaRPr lang="en-US"/>
        </a:p>
      </dgm:t>
    </dgm:pt>
    <dgm:pt modelId="{7C02EC4E-4B38-46DC-B460-84D71BA91883}" type="sibTrans" cxnId="{2CF9913A-A6CD-475A-A4FE-D9A2654803FF}">
      <dgm:prSet/>
      <dgm:spPr/>
      <dgm:t>
        <a:bodyPr/>
        <a:lstStyle/>
        <a:p>
          <a:endParaRPr lang="en-US"/>
        </a:p>
      </dgm:t>
    </dgm:pt>
    <dgm:pt modelId="{CDAA5682-53B8-4162-A759-27FF490D3EA0}">
      <dgm:prSet/>
      <dgm:spPr/>
      <dgm:t>
        <a:bodyPr/>
        <a:lstStyle/>
        <a:p>
          <a:pPr algn="just">
            <a:lnSpc>
              <a:spcPct val="100000"/>
            </a:lnSpc>
          </a:pPr>
          <a:r>
            <a:rPr lang="en-US" b="1" dirty="0"/>
            <a:t>Artist: </a:t>
          </a:r>
          <a:r>
            <a:rPr lang="en-US" b="0" dirty="0"/>
            <a:t>Registers Artwork and </a:t>
          </a:r>
          <a:r>
            <a:rPr lang="en-US" b="0"/>
            <a:t>mints unique </a:t>
          </a:r>
          <a:r>
            <a:rPr lang="en-US" b="0" dirty="0"/>
            <a:t>NFT token</a:t>
          </a:r>
        </a:p>
        <a:p>
          <a:pPr algn="just">
            <a:lnSpc>
              <a:spcPct val="100000"/>
            </a:lnSpc>
          </a:pPr>
          <a:r>
            <a:rPr lang="en-US" b="1" dirty="0"/>
            <a:t>Auction: </a:t>
          </a:r>
          <a:r>
            <a:rPr lang="en-US" b="0" dirty="0"/>
            <a:t>Approved to manage artwork transfer and payment</a:t>
          </a:r>
          <a:endParaRPr lang="en-US" b="1" dirty="0"/>
        </a:p>
        <a:p>
          <a:pPr algn="just">
            <a:lnSpc>
              <a:spcPct val="100000"/>
            </a:lnSpc>
          </a:pPr>
          <a:r>
            <a:rPr lang="en-US" b="1" dirty="0"/>
            <a:t>Deployment:</a:t>
          </a:r>
          <a:r>
            <a:rPr lang="en-US" dirty="0"/>
            <a:t> NFT Register Smart contract it deployed via the Auction Deployer Smart Contract</a:t>
          </a:r>
        </a:p>
      </dgm:t>
    </dgm:pt>
    <dgm:pt modelId="{BCA94332-E41E-4C30-993E-959332FB4CA7}" type="parTrans" cxnId="{08033CF7-16CD-469A-B587-278B1B89397F}">
      <dgm:prSet/>
      <dgm:spPr/>
      <dgm:t>
        <a:bodyPr/>
        <a:lstStyle/>
        <a:p>
          <a:endParaRPr lang="en-US"/>
        </a:p>
      </dgm:t>
    </dgm:pt>
    <dgm:pt modelId="{47D446F3-501E-487E-BE0E-CC536A782E9F}" type="sibTrans" cxnId="{08033CF7-16CD-469A-B587-278B1B89397F}">
      <dgm:prSet/>
      <dgm:spPr/>
      <dgm:t>
        <a:bodyPr/>
        <a:lstStyle/>
        <a:p>
          <a:endParaRPr lang="en-US"/>
        </a:p>
      </dgm:t>
    </dgm:pt>
    <dgm:pt modelId="{7592645E-90DC-4019-BEAE-7E12D2E570A2}" type="pres">
      <dgm:prSet presAssocID="{8AB6F308-FCF1-4AAC-B9AC-37733DCC0DC4}" presName="root" presStyleCnt="0">
        <dgm:presLayoutVars>
          <dgm:dir/>
          <dgm:resizeHandles val="exact"/>
        </dgm:presLayoutVars>
      </dgm:prSet>
      <dgm:spPr/>
    </dgm:pt>
    <dgm:pt modelId="{D7967FEA-6CD1-444E-9F0B-E62FD70B9F0F}" type="pres">
      <dgm:prSet presAssocID="{83C20B4A-93A6-4570-8D0C-E2C7E0EB1B26}" presName="compNode" presStyleCnt="0"/>
      <dgm:spPr/>
    </dgm:pt>
    <dgm:pt modelId="{B226A255-440C-44E0-A84A-0973E3DB3A8D}" type="pres">
      <dgm:prSet presAssocID="{83C20B4A-93A6-4570-8D0C-E2C7E0EB1B26}" presName="bgRect" presStyleLbl="bgShp" presStyleIdx="0" presStyleCnt="2" custScaleX="76087" custScaleY="102653" custLinFactNeighborX="-9503" custLinFactNeighborY="11302"/>
      <dgm:spPr/>
    </dgm:pt>
    <dgm:pt modelId="{CBDB0C8D-A1B6-4452-B342-783558DD9492}" type="pres">
      <dgm:prSet presAssocID="{83C20B4A-93A6-4570-8D0C-E2C7E0EB1B26}" presName="iconRect" presStyleLbl="node1" presStyleIdx="0" presStyleCnt="2" custLinFactNeighborX="-6578" custLinFactNeighborY="1798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oins outline"/>
        </a:ext>
      </dgm:extLst>
    </dgm:pt>
    <dgm:pt modelId="{20479F87-12D9-40B5-849A-B8EEA2550022}" type="pres">
      <dgm:prSet presAssocID="{83C20B4A-93A6-4570-8D0C-E2C7E0EB1B26}" presName="spaceRect" presStyleCnt="0"/>
      <dgm:spPr/>
    </dgm:pt>
    <dgm:pt modelId="{EA26FE2B-44A2-4198-A0D1-7CCD1FF23C26}" type="pres">
      <dgm:prSet presAssocID="{83C20B4A-93A6-4570-8D0C-E2C7E0EB1B26}" presName="parTx" presStyleLbl="revTx" presStyleIdx="0" presStyleCnt="3" custLinFactNeighborX="-4383" custLinFactNeighborY="9151">
        <dgm:presLayoutVars>
          <dgm:chMax val="0"/>
          <dgm:chPref val="0"/>
        </dgm:presLayoutVars>
      </dgm:prSet>
      <dgm:spPr/>
    </dgm:pt>
    <dgm:pt modelId="{5E5554BE-4F73-45A3-8F16-AC503B40ED41}" type="pres">
      <dgm:prSet presAssocID="{83C20B4A-93A6-4570-8D0C-E2C7E0EB1B26}" presName="desTx" presStyleLbl="revTx" presStyleIdx="1" presStyleCnt="3" custLinFactNeighborX="4624" custLinFactNeighborY="68574">
        <dgm:presLayoutVars/>
      </dgm:prSet>
      <dgm:spPr/>
    </dgm:pt>
    <dgm:pt modelId="{C3540B8A-6D75-45C9-963D-E53D4E1305BB}" type="pres">
      <dgm:prSet presAssocID="{AE26CF7F-2E6F-481D-8522-67075D2016D1}" presName="sibTrans" presStyleCnt="0"/>
      <dgm:spPr/>
    </dgm:pt>
    <dgm:pt modelId="{22D93C91-547F-466C-9822-C6074B2AB149}" type="pres">
      <dgm:prSet presAssocID="{CDAA5682-53B8-4162-A759-27FF490D3EA0}" presName="compNode" presStyleCnt="0"/>
      <dgm:spPr/>
    </dgm:pt>
    <dgm:pt modelId="{21334611-4C75-4183-8585-5A0FDF696521}" type="pres">
      <dgm:prSet presAssocID="{CDAA5682-53B8-4162-A759-27FF490D3EA0}" presName="bgRect" presStyleLbl="bgShp" presStyleIdx="1" presStyleCnt="2" custScaleX="76087" custLinFactNeighborX="-9503" custLinFactNeighborY="8465"/>
      <dgm:spPr/>
    </dgm:pt>
    <dgm:pt modelId="{CAEE0621-7AF4-442B-8893-A7CE7B7C9FB3}" type="pres">
      <dgm:prSet presAssocID="{CDAA5682-53B8-4162-A759-27FF490D3EA0}" presName="iconRect" presStyleLbl="node1" presStyleIdx="1" presStyleCnt="2" custLinFactNeighborY="1710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Link with solid fill"/>
        </a:ext>
      </dgm:extLst>
    </dgm:pt>
    <dgm:pt modelId="{DFE44B0A-D03C-4B3C-B0F9-4222EE9C981B}" type="pres">
      <dgm:prSet presAssocID="{CDAA5682-53B8-4162-A759-27FF490D3EA0}" presName="spaceRect" presStyleCnt="0"/>
      <dgm:spPr/>
    </dgm:pt>
    <dgm:pt modelId="{BB688467-C19F-409F-AEF9-39453290C283}" type="pres">
      <dgm:prSet presAssocID="{CDAA5682-53B8-4162-A759-27FF490D3EA0}" presName="parTx" presStyleLbl="revTx" presStyleIdx="2" presStyleCnt="3" custScaleX="53795" custLinFactNeighborX="-26012" custLinFactNeighborY="11492">
        <dgm:presLayoutVars>
          <dgm:chMax val="0"/>
          <dgm:chPref val="0"/>
        </dgm:presLayoutVars>
      </dgm:prSet>
      <dgm:spPr/>
    </dgm:pt>
  </dgm:ptLst>
  <dgm:cxnLst>
    <dgm:cxn modelId="{095CC612-1201-4C1C-937E-60313520AED0}" type="presOf" srcId="{CDAA5682-53B8-4162-A759-27FF490D3EA0}" destId="{BB688467-C19F-409F-AEF9-39453290C283}" srcOrd="0" destOrd="0" presId="urn:microsoft.com/office/officeart/2018/2/layout/IconVerticalSolidList"/>
    <dgm:cxn modelId="{2B0C0029-3F64-4CFA-97CA-B160A484DFBB}" type="presOf" srcId="{8AB6F308-FCF1-4AAC-B9AC-37733DCC0DC4}" destId="{7592645E-90DC-4019-BEAE-7E12D2E570A2}" srcOrd="0" destOrd="0" presId="urn:microsoft.com/office/officeart/2018/2/layout/IconVerticalSolidList"/>
    <dgm:cxn modelId="{B704AF31-9C4A-42DE-8368-251D7A50DDAE}" type="presOf" srcId="{83C20B4A-93A6-4570-8D0C-E2C7E0EB1B26}" destId="{EA26FE2B-44A2-4198-A0D1-7CCD1FF23C26}" srcOrd="0" destOrd="0" presId="urn:microsoft.com/office/officeart/2018/2/layout/IconVerticalSolidList"/>
    <dgm:cxn modelId="{2CF9913A-A6CD-475A-A4FE-D9A2654803FF}" srcId="{83C20B4A-93A6-4570-8D0C-E2C7E0EB1B26}" destId="{7D8EC1AB-87DF-4E29-AC64-036E16C7032F}" srcOrd="0" destOrd="0" parTransId="{E4403918-C1FA-4DB3-9996-C60B4B7DBD59}" sibTransId="{7C02EC4E-4B38-46DC-B460-84D71BA91883}"/>
    <dgm:cxn modelId="{6F58EDB7-3A8D-4ED1-AC75-8DDEF40889AC}" type="presOf" srcId="{7D8EC1AB-87DF-4E29-AC64-036E16C7032F}" destId="{5E5554BE-4F73-45A3-8F16-AC503B40ED41}" srcOrd="0" destOrd="0" presId="urn:microsoft.com/office/officeart/2018/2/layout/IconVerticalSolidList"/>
    <dgm:cxn modelId="{882D1ECA-DEBB-44D9-9837-B7296F4AE817}" srcId="{8AB6F308-FCF1-4AAC-B9AC-37733DCC0DC4}" destId="{83C20B4A-93A6-4570-8D0C-E2C7E0EB1B26}" srcOrd="0" destOrd="0" parTransId="{C17B312B-85CE-441F-B05E-F6B2D2877F1D}" sibTransId="{AE26CF7F-2E6F-481D-8522-67075D2016D1}"/>
    <dgm:cxn modelId="{08033CF7-16CD-469A-B587-278B1B89397F}" srcId="{8AB6F308-FCF1-4AAC-B9AC-37733DCC0DC4}" destId="{CDAA5682-53B8-4162-A759-27FF490D3EA0}" srcOrd="1" destOrd="0" parTransId="{BCA94332-E41E-4C30-993E-959332FB4CA7}" sibTransId="{47D446F3-501E-487E-BE0E-CC536A782E9F}"/>
    <dgm:cxn modelId="{89CCFABB-E49C-440F-861E-01989B74A2D7}" type="presParOf" srcId="{7592645E-90DC-4019-BEAE-7E12D2E570A2}" destId="{D7967FEA-6CD1-444E-9F0B-E62FD70B9F0F}" srcOrd="0" destOrd="0" presId="urn:microsoft.com/office/officeart/2018/2/layout/IconVerticalSolidList"/>
    <dgm:cxn modelId="{0E0F4E8A-B531-4513-A045-340BC56BC165}" type="presParOf" srcId="{D7967FEA-6CD1-444E-9F0B-E62FD70B9F0F}" destId="{B226A255-440C-44E0-A84A-0973E3DB3A8D}" srcOrd="0" destOrd="0" presId="urn:microsoft.com/office/officeart/2018/2/layout/IconVerticalSolidList"/>
    <dgm:cxn modelId="{9B4B7E8F-7B60-477F-99B6-4880F997B3D6}" type="presParOf" srcId="{D7967FEA-6CD1-444E-9F0B-E62FD70B9F0F}" destId="{CBDB0C8D-A1B6-4452-B342-783558DD9492}" srcOrd="1" destOrd="0" presId="urn:microsoft.com/office/officeart/2018/2/layout/IconVerticalSolidList"/>
    <dgm:cxn modelId="{4D10F875-E7F2-48C7-85DC-D4427F20F9BF}" type="presParOf" srcId="{D7967FEA-6CD1-444E-9F0B-E62FD70B9F0F}" destId="{20479F87-12D9-40B5-849A-B8EEA2550022}" srcOrd="2" destOrd="0" presId="urn:microsoft.com/office/officeart/2018/2/layout/IconVerticalSolidList"/>
    <dgm:cxn modelId="{0F83A3EC-1B15-41C0-A7D5-06DE204D3542}" type="presParOf" srcId="{D7967FEA-6CD1-444E-9F0B-E62FD70B9F0F}" destId="{EA26FE2B-44A2-4198-A0D1-7CCD1FF23C26}" srcOrd="3" destOrd="0" presId="urn:microsoft.com/office/officeart/2018/2/layout/IconVerticalSolidList"/>
    <dgm:cxn modelId="{CED0650C-43E6-42AA-B7F8-09AFDF591528}" type="presParOf" srcId="{D7967FEA-6CD1-444E-9F0B-E62FD70B9F0F}" destId="{5E5554BE-4F73-45A3-8F16-AC503B40ED41}" srcOrd="4" destOrd="0" presId="urn:microsoft.com/office/officeart/2018/2/layout/IconVerticalSolidList"/>
    <dgm:cxn modelId="{BBD9AF79-8BF6-4DAB-8A79-C0FD155E5FC4}" type="presParOf" srcId="{7592645E-90DC-4019-BEAE-7E12D2E570A2}" destId="{C3540B8A-6D75-45C9-963D-E53D4E1305BB}" srcOrd="1" destOrd="0" presId="urn:microsoft.com/office/officeart/2018/2/layout/IconVerticalSolidList"/>
    <dgm:cxn modelId="{9997C04F-633C-4E4B-A4ED-D4A0BFC1B130}" type="presParOf" srcId="{7592645E-90DC-4019-BEAE-7E12D2E570A2}" destId="{22D93C91-547F-466C-9822-C6074B2AB149}" srcOrd="2" destOrd="0" presId="urn:microsoft.com/office/officeart/2018/2/layout/IconVerticalSolidList"/>
    <dgm:cxn modelId="{5062FFA1-19FB-4461-8B98-9FFC45667A2E}" type="presParOf" srcId="{22D93C91-547F-466C-9822-C6074B2AB149}" destId="{21334611-4C75-4183-8585-5A0FDF696521}" srcOrd="0" destOrd="0" presId="urn:microsoft.com/office/officeart/2018/2/layout/IconVerticalSolidList"/>
    <dgm:cxn modelId="{EFFCB5E3-8CF5-4EA3-9B0F-37340050A502}" type="presParOf" srcId="{22D93C91-547F-466C-9822-C6074B2AB149}" destId="{CAEE0621-7AF4-442B-8893-A7CE7B7C9FB3}" srcOrd="1" destOrd="0" presId="urn:microsoft.com/office/officeart/2018/2/layout/IconVerticalSolidList"/>
    <dgm:cxn modelId="{98FE15BD-923C-4DA8-A032-C870DF39ABDF}" type="presParOf" srcId="{22D93C91-547F-466C-9822-C6074B2AB149}" destId="{DFE44B0A-D03C-4B3C-B0F9-4222EE9C981B}" srcOrd="2" destOrd="0" presId="urn:microsoft.com/office/officeart/2018/2/layout/IconVerticalSolidList"/>
    <dgm:cxn modelId="{A45DC422-6DDF-48C6-92C6-FD6EFA188A23}" type="presParOf" srcId="{22D93C91-547F-466C-9822-C6074B2AB149}" destId="{BB688467-C19F-409F-AEF9-39453290C28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B6F308-FCF1-4AAC-B9AC-37733DCC0DC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3C20B4A-93A6-4570-8D0C-E2C7E0EB1B26}">
      <dgm:prSet/>
      <dgm:spPr/>
      <dgm:t>
        <a:bodyPr/>
        <a:lstStyle/>
        <a:p>
          <a:pPr>
            <a:lnSpc>
              <a:spcPct val="100000"/>
            </a:lnSpc>
          </a:pPr>
          <a:r>
            <a:rPr lang="en-US" b="0" i="0" baseline="0" dirty="0"/>
            <a:t>A Solidity based Auction smart contract enables participants to bid on an NFT, with the highest bidder winning the auction. The building blocks of the Auction smart contract include:</a:t>
          </a:r>
          <a:endParaRPr lang="en-US" dirty="0"/>
        </a:p>
      </dgm:t>
    </dgm:pt>
    <dgm:pt modelId="{C17B312B-85CE-441F-B05E-F6B2D2877F1D}" type="parTrans" cxnId="{882D1ECA-DEBB-44D9-9837-B7296F4AE817}">
      <dgm:prSet/>
      <dgm:spPr/>
      <dgm:t>
        <a:bodyPr/>
        <a:lstStyle/>
        <a:p>
          <a:endParaRPr lang="en-US"/>
        </a:p>
      </dgm:t>
    </dgm:pt>
    <dgm:pt modelId="{AE26CF7F-2E6F-481D-8522-67075D2016D1}" type="sibTrans" cxnId="{882D1ECA-DEBB-44D9-9837-B7296F4AE817}">
      <dgm:prSet/>
      <dgm:spPr/>
      <dgm:t>
        <a:bodyPr/>
        <a:lstStyle/>
        <a:p>
          <a:endParaRPr lang="en-US"/>
        </a:p>
      </dgm:t>
    </dgm:pt>
    <dgm:pt modelId="{7D8EC1AB-87DF-4E29-AC64-036E16C7032F}">
      <dgm:prSet/>
      <dgm:spPr/>
      <dgm:t>
        <a:bodyPr/>
        <a:lstStyle/>
        <a:p>
          <a:pPr>
            <a:lnSpc>
              <a:spcPct val="100000"/>
            </a:lnSpc>
          </a:pPr>
          <a:r>
            <a:rPr lang="en-US" b="1" i="0" baseline="0" dirty="0">
              <a:solidFill>
                <a:schemeClr val="accent2">
                  <a:lumMod val="75000"/>
                </a:schemeClr>
              </a:solidFill>
            </a:rPr>
            <a:t>Start Function:</a:t>
          </a:r>
          <a:r>
            <a:rPr lang="en-US" b="0" i="0" baseline="0" dirty="0"/>
            <a:t> Defines the contract's </a:t>
          </a:r>
          <a:r>
            <a:rPr lang="en-US" b="0" i="1" baseline="0" dirty="0"/>
            <a:t>variables</a:t>
          </a:r>
          <a:r>
            <a:rPr lang="en-US" b="0" i="0" baseline="0" dirty="0"/>
            <a:t> and their initial values, such as the token (NFT Registry smart contract), token Id, highest bid, auction end time. </a:t>
          </a:r>
          <a:r>
            <a:rPr lang="en-US" b="0" i="1" u="none" baseline="0" dirty="0"/>
            <a:t>Conditions</a:t>
          </a:r>
          <a:r>
            <a:rPr lang="en-US" b="0" i="0" baseline="0" dirty="0"/>
            <a:t> for initiation – auction is not in progress; Initiated by the NFT Seller only.</a:t>
          </a:r>
          <a:endParaRPr lang="en-US" dirty="0"/>
        </a:p>
      </dgm:t>
    </dgm:pt>
    <dgm:pt modelId="{E4403918-C1FA-4DB3-9996-C60B4B7DBD59}" type="parTrans" cxnId="{2CF9913A-A6CD-475A-A4FE-D9A2654803FF}">
      <dgm:prSet/>
      <dgm:spPr/>
      <dgm:t>
        <a:bodyPr/>
        <a:lstStyle/>
        <a:p>
          <a:endParaRPr lang="en-US"/>
        </a:p>
      </dgm:t>
    </dgm:pt>
    <dgm:pt modelId="{7C02EC4E-4B38-46DC-B460-84D71BA91883}" type="sibTrans" cxnId="{2CF9913A-A6CD-475A-A4FE-D9A2654803FF}">
      <dgm:prSet/>
      <dgm:spPr/>
      <dgm:t>
        <a:bodyPr/>
        <a:lstStyle/>
        <a:p>
          <a:endParaRPr lang="en-US"/>
        </a:p>
      </dgm:t>
    </dgm:pt>
    <dgm:pt modelId="{8CE50C95-A02A-4987-8705-F773D9F03183}">
      <dgm:prSet/>
      <dgm:spPr/>
      <dgm:t>
        <a:bodyPr/>
        <a:lstStyle/>
        <a:p>
          <a:pPr>
            <a:lnSpc>
              <a:spcPct val="100000"/>
            </a:lnSpc>
          </a:pPr>
          <a:r>
            <a:rPr lang="en-US" b="1" i="0" baseline="0" dirty="0">
              <a:solidFill>
                <a:schemeClr val="accent2">
                  <a:lumMod val="75000"/>
                </a:schemeClr>
              </a:solidFill>
            </a:rPr>
            <a:t>Bid Function: </a:t>
          </a:r>
          <a:r>
            <a:rPr lang="en-US" b="0" i="0" baseline="0" dirty="0">
              <a:solidFill>
                <a:schemeClr val="tx1"/>
              </a:solidFill>
            </a:rPr>
            <a:t>A</a:t>
          </a:r>
          <a:r>
            <a:rPr lang="en-US" b="0" i="0" baseline="0" dirty="0"/>
            <a:t>llows participants to place bids on the auction. When a bid is made, the function verifies that the bid amount is greater than the current highest bid and updates the highest bid and bidder accordingly. </a:t>
          </a:r>
          <a:r>
            <a:rPr lang="en-US" b="0" i="1" u="none" baseline="0" dirty="0"/>
            <a:t>Conditions</a:t>
          </a:r>
          <a:r>
            <a:rPr lang="en-US" b="0" i="0" baseline="0" dirty="0"/>
            <a:t> for initiation – auction is in progress; a bidder’s balance must be higher than the bid; the seller cannot place bids.</a:t>
          </a:r>
          <a:endParaRPr lang="en-US" dirty="0"/>
        </a:p>
      </dgm:t>
    </dgm:pt>
    <dgm:pt modelId="{50E9B4BD-1918-4EF1-A311-C6F682DC0A5D}" type="parTrans" cxnId="{F44F14B5-DE74-40CA-AC6D-D772162BCAC3}">
      <dgm:prSet/>
      <dgm:spPr/>
      <dgm:t>
        <a:bodyPr/>
        <a:lstStyle/>
        <a:p>
          <a:endParaRPr lang="en-US"/>
        </a:p>
      </dgm:t>
    </dgm:pt>
    <dgm:pt modelId="{03137D31-A743-4E26-BCD0-B470A9FFEEBD}" type="sibTrans" cxnId="{F44F14B5-DE74-40CA-AC6D-D772162BCAC3}">
      <dgm:prSet/>
      <dgm:spPr/>
      <dgm:t>
        <a:bodyPr/>
        <a:lstStyle/>
        <a:p>
          <a:endParaRPr lang="en-US"/>
        </a:p>
      </dgm:t>
    </dgm:pt>
    <dgm:pt modelId="{2C913E6B-AB6C-495F-8194-72840CEF3FAD}">
      <dgm:prSet/>
      <dgm:spPr/>
      <dgm:t>
        <a:bodyPr/>
        <a:lstStyle/>
        <a:p>
          <a:pPr>
            <a:lnSpc>
              <a:spcPct val="100000"/>
            </a:lnSpc>
          </a:pPr>
          <a:r>
            <a:rPr lang="en-US" b="1" i="0" baseline="0" dirty="0">
              <a:solidFill>
                <a:schemeClr val="accent2">
                  <a:lumMod val="75000"/>
                </a:schemeClr>
              </a:solidFill>
            </a:rPr>
            <a:t>End Function:</a:t>
          </a:r>
          <a:r>
            <a:rPr lang="en-US" b="0" i="0" baseline="0" dirty="0"/>
            <a:t> Ends the auction after the pre-defined period. When the function is called, it </a:t>
          </a:r>
          <a:r>
            <a:rPr lang="en-US" b="0" i="1" baseline="0" dirty="0"/>
            <a:t>checks if the bidding period has ended</a:t>
          </a:r>
          <a:r>
            <a:rPr lang="en-US" b="0" i="0" baseline="0" dirty="0"/>
            <a:t>. It then transfers the highest bid amount to the Seller’s address and the NFT token to the highest bidder. If there are no bids, the NFT will be returned to the Seller. After the transfers, the function marks the auction as ended.</a:t>
          </a:r>
          <a:endParaRPr lang="en-US" dirty="0"/>
        </a:p>
      </dgm:t>
    </dgm:pt>
    <dgm:pt modelId="{7C2524D1-95F1-4C59-8F8A-4CEEB7E61FEF}" type="parTrans" cxnId="{E9AC511C-B1BF-47ED-AB2B-9A2A89128723}">
      <dgm:prSet/>
      <dgm:spPr/>
      <dgm:t>
        <a:bodyPr/>
        <a:lstStyle/>
        <a:p>
          <a:endParaRPr lang="en-US"/>
        </a:p>
      </dgm:t>
    </dgm:pt>
    <dgm:pt modelId="{A41CA1B1-B5FC-47B2-94DC-E0C8869BA3D4}" type="sibTrans" cxnId="{E9AC511C-B1BF-47ED-AB2B-9A2A89128723}">
      <dgm:prSet/>
      <dgm:spPr/>
      <dgm:t>
        <a:bodyPr/>
        <a:lstStyle/>
        <a:p>
          <a:endParaRPr lang="en-US"/>
        </a:p>
      </dgm:t>
    </dgm:pt>
    <dgm:pt modelId="{7701B606-E8BF-4B4D-8DC9-31189527D0C4}">
      <dgm:prSet/>
      <dgm:spPr/>
      <dgm:t>
        <a:bodyPr/>
        <a:lstStyle/>
        <a:p>
          <a:pPr>
            <a:lnSpc>
              <a:spcPct val="100000"/>
            </a:lnSpc>
          </a:pPr>
          <a:r>
            <a:rPr lang="en-US" b="1" i="0" baseline="0" dirty="0">
              <a:solidFill>
                <a:schemeClr val="accent2">
                  <a:lumMod val="75000"/>
                </a:schemeClr>
              </a:solidFill>
            </a:rPr>
            <a:t>Withdraw Function: </a:t>
          </a:r>
          <a:r>
            <a:rPr lang="en-US" b="0" i="0" baseline="0" dirty="0">
              <a:solidFill>
                <a:schemeClr val="tx1"/>
              </a:solidFill>
            </a:rPr>
            <a:t>A</a:t>
          </a:r>
          <a:r>
            <a:rPr lang="en-US" b="0" i="0" baseline="0" dirty="0"/>
            <a:t>llows bidders to withdraw their bids if they </a:t>
          </a:r>
          <a:r>
            <a:rPr lang="en-US" b="0" i="1" baseline="0" dirty="0"/>
            <a:t>are not the highest bidder</a:t>
          </a:r>
          <a:r>
            <a:rPr lang="en-US" b="0" i="0" baseline="0" dirty="0"/>
            <a:t>. The function checks the amount of the bid and transfers it back to the bidder's address. Withdrawals are allowed during and after the auction period.</a:t>
          </a:r>
          <a:endParaRPr lang="en-US" dirty="0"/>
        </a:p>
      </dgm:t>
    </dgm:pt>
    <dgm:pt modelId="{2C4B43C7-9ED1-4D5B-90C1-3D2267F99744}" type="parTrans" cxnId="{40FA6D9F-73D8-4295-A6EF-ACADA0C1F3DA}">
      <dgm:prSet/>
      <dgm:spPr/>
      <dgm:t>
        <a:bodyPr/>
        <a:lstStyle/>
        <a:p>
          <a:endParaRPr lang="en-US"/>
        </a:p>
      </dgm:t>
    </dgm:pt>
    <dgm:pt modelId="{8E66A10E-3F1E-4323-932E-9093840ACFB5}" type="sibTrans" cxnId="{40FA6D9F-73D8-4295-A6EF-ACADA0C1F3DA}">
      <dgm:prSet/>
      <dgm:spPr/>
      <dgm:t>
        <a:bodyPr/>
        <a:lstStyle/>
        <a:p>
          <a:endParaRPr lang="en-US"/>
        </a:p>
      </dgm:t>
    </dgm:pt>
    <dgm:pt modelId="{043B3176-E012-4C25-B060-778940DB1539}">
      <dgm:prSet/>
      <dgm:spPr/>
      <dgm:t>
        <a:bodyPr/>
        <a:lstStyle/>
        <a:p>
          <a:pPr>
            <a:lnSpc>
              <a:spcPct val="100000"/>
            </a:lnSpc>
          </a:pPr>
          <a:r>
            <a:rPr lang="en-US" b="1" i="0" baseline="0" dirty="0">
              <a:solidFill>
                <a:schemeClr val="accent2">
                  <a:lumMod val="75000"/>
                </a:schemeClr>
              </a:solidFill>
            </a:rPr>
            <a:t>Event Emission: </a:t>
          </a:r>
          <a:r>
            <a:rPr lang="en-US" b="0" i="0" baseline="0" dirty="0"/>
            <a:t>Each function above emits an event that allows to track the auction's progress and enables users to monitor different stages of the auction.</a:t>
          </a:r>
          <a:endParaRPr lang="en-US" dirty="0"/>
        </a:p>
      </dgm:t>
    </dgm:pt>
    <dgm:pt modelId="{2D732F6D-D267-40F1-A389-006372DCEE71}" type="parTrans" cxnId="{318AF794-04D6-483C-9BAE-2C887DD83C0C}">
      <dgm:prSet/>
      <dgm:spPr/>
      <dgm:t>
        <a:bodyPr/>
        <a:lstStyle/>
        <a:p>
          <a:endParaRPr lang="en-US"/>
        </a:p>
      </dgm:t>
    </dgm:pt>
    <dgm:pt modelId="{701534DC-2C35-4F97-A833-6EC33D097F9A}" type="sibTrans" cxnId="{318AF794-04D6-483C-9BAE-2C887DD83C0C}">
      <dgm:prSet/>
      <dgm:spPr/>
      <dgm:t>
        <a:bodyPr/>
        <a:lstStyle/>
        <a:p>
          <a:endParaRPr lang="en-US"/>
        </a:p>
      </dgm:t>
    </dgm:pt>
    <dgm:pt modelId="{CDAA5682-53B8-4162-A759-27FF490D3EA0}">
      <dgm:prSet/>
      <dgm:spPr/>
      <dgm:t>
        <a:bodyPr/>
        <a:lstStyle/>
        <a:p>
          <a:pPr>
            <a:lnSpc>
              <a:spcPct val="100000"/>
            </a:lnSpc>
          </a:pPr>
          <a:r>
            <a:rPr lang="en-US" b="1" i="0" baseline="0" dirty="0"/>
            <a:t>Admin</a:t>
          </a:r>
          <a:r>
            <a:rPr lang="en-US" b="0" i="0" baseline="0" dirty="0"/>
            <a:t>: NFT Seller is the administrator</a:t>
          </a:r>
        </a:p>
        <a:p>
          <a:pPr>
            <a:lnSpc>
              <a:spcPct val="100000"/>
            </a:lnSpc>
          </a:pPr>
          <a:r>
            <a:rPr lang="en-US" b="1" i="0" baseline="0" dirty="0"/>
            <a:t>Deployment</a:t>
          </a:r>
          <a:r>
            <a:rPr lang="en-US" b="0" i="0" baseline="0" dirty="0"/>
            <a:t>: Auction Smart Contract is deployed via the Auction Deployer Smart Contract</a:t>
          </a:r>
          <a:endParaRPr lang="en-US" dirty="0"/>
        </a:p>
      </dgm:t>
    </dgm:pt>
    <dgm:pt modelId="{BCA94332-E41E-4C30-993E-959332FB4CA7}" type="parTrans" cxnId="{08033CF7-16CD-469A-B587-278B1B89397F}">
      <dgm:prSet/>
      <dgm:spPr/>
      <dgm:t>
        <a:bodyPr/>
        <a:lstStyle/>
        <a:p>
          <a:endParaRPr lang="en-US"/>
        </a:p>
      </dgm:t>
    </dgm:pt>
    <dgm:pt modelId="{47D446F3-501E-487E-BE0E-CC536A782E9F}" type="sibTrans" cxnId="{08033CF7-16CD-469A-B587-278B1B89397F}">
      <dgm:prSet/>
      <dgm:spPr/>
      <dgm:t>
        <a:bodyPr/>
        <a:lstStyle/>
        <a:p>
          <a:endParaRPr lang="en-US"/>
        </a:p>
      </dgm:t>
    </dgm:pt>
    <dgm:pt modelId="{7592645E-90DC-4019-BEAE-7E12D2E570A2}" type="pres">
      <dgm:prSet presAssocID="{8AB6F308-FCF1-4AAC-B9AC-37733DCC0DC4}" presName="root" presStyleCnt="0">
        <dgm:presLayoutVars>
          <dgm:dir/>
          <dgm:resizeHandles val="exact"/>
        </dgm:presLayoutVars>
      </dgm:prSet>
      <dgm:spPr/>
    </dgm:pt>
    <dgm:pt modelId="{D7967FEA-6CD1-444E-9F0B-E62FD70B9F0F}" type="pres">
      <dgm:prSet presAssocID="{83C20B4A-93A6-4570-8D0C-E2C7E0EB1B26}" presName="compNode" presStyleCnt="0"/>
      <dgm:spPr/>
    </dgm:pt>
    <dgm:pt modelId="{B226A255-440C-44E0-A84A-0973E3DB3A8D}" type="pres">
      <dgm:prSet presAssocID="{83C20B4A-93A6-4570-8D0C-E2C7E0EB1B26}" presName="bgRect" presStyleLbl="bgShp" presStyleIdx="0" presStyleCnt="2"/>
      <dgm:spPr/>
    </dgm:pt>
    <dgm:pt modelId="{CBDB0C8D-A1B6-4452-B342-783558DD9492}" type="pres">
      <dgm:prSet presAssocID="{83C20B4A-93A6-4570-8D0C-E2C7E0EB1B2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avel"/>
        </a:ext>
      </dgm:extLst>
    </dgm:pt>
    <dgm:pt modelId="{20479F87-12D9-40B5-849A-B8EEA2550022}" type="pres">
      <dgm:prSet presAssocID="{83C20B4A-93A6-4570-8D0C-E2C7E0EB1B26}" presName="spaceRect" presStyleCnt="0"/>
      <dgm:spPr/>
    </dgm:pt>
    <dgm:pt modelId="{EA26FE2B-44A2-4198-A0D1-7CCD1FF23C26}" type="pres">
      <dgm:prSet presAssocID="{83C20B4A-93A6-4570-8D0C-E2C7E0EB1B26}" presName="parTx" presStyleLbl="revTx" presStyleIdx="0" presStyleCnt="3">
        <dgm:presLayoutVars>
          <dgm:chMax val="0"/>
          <dgm:chPref val="0"/>
        </dgm:presLayoutVars>
      </dgm:prSet>
      <dgm:spPr/>
    </dgm:pt>
    <dgm:pt modelId="{5E5554BE-4F73-45A3-8F16-AC503B40ED41}" type="pres">
      <dgm:prSet presAssocID="{83C20B4A-93A6-4570-8D0C-E2C7E0EB1B26}" presName="desTx" presStyleLbl="revTx" presStyleIdx="1" presStyleCnt="3">
        <dgm:presLayoutVars/>
      </dgm:prSet>
      <dgm:spPr/>
    </dgm:pt>
    <dgm:pt modelId="{C3540B8A-6D75-45C9-963D-E53D4E1305BB}" type="pres">
      <dgm:prSet presAssocID="{AE26CF7F-2E6F-481D-8522-67075D2016D1}" presName="sibTrans" presStyleCnt="0"/>
      <dgm:spPr/>
    </dgm:pt>
    <dgm:pt modelId="{22D93C91-547F-466C-9822-C6074B2AB149}" type="pres">
      <dgm:prSet presAssocID="{CDAA5682-53B8-4162-A759-27FF490D3EA0}" presName="compNode" presStyleCnt="0"/>
      <dgm:spPr/>
    </dgm:pt>
    <dgm:pt modelId="{21334611-4C75-4183-8585-5A0FDF696521}" type="pres">
      <dgm:prSet presAssocID="{CDAA5682-53B8-4162-A759-27FF490D3EA0}" presName="bgRect" presStyleLbl="bgShp" presStyleIdx="1" presStyleCnt="2" custScaleX="68609" custScaleY="102476" custLinFactNeighborX="-10023" custLinFactNeighborY="-2144"/>
      <dgm:spPr/>
    </dgm:pt>
    <dgm:pt modelId="{CAEE0621-7AF4-442B-8893-A7CE7B7C9FB3}" type="pres">
      <dgm:prSet presAssocID="{CDAA5682-53B8-4162-A759-27FF490D3EA0}" presName="iconRect" presStyleLbl="node1" presStyleIdx="1" presStyleCnt="2" custLinFactNeighborX="56767" custLinFactNeighborY="-173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andshake"/>
        </a:ext>
      </dgm:extLst>
    </dgm:pt>
    <dgm:pt modelId="{DFE44B0A-D03C-4B3C-B0F9-4222EE9C981B}" type="pres">
      <dgm:prSet presAssocID="{CDAA5682-53B8-4162-A759-27FF490D3EA0}" presName="spaceRect" presStyleCnt="0"/>
      <dgm:spPr/>
    </dgm:pt>
    <dgm:pt modelId="{BB688467-C19F-409F-AEF9-39453290C283}" type="pres">
      <dgm:prSet presAssocID="{CDAA5682-53B8-4162-A759-27FF490D3EA0}" presName="parTx" presStyleLbl="revTx" presStyleIdx="2" presStyleCnt="3" custScaleX="43481" custLinFactNeighborX="-26582" custLinFactNeighborY="1429">
        <dgm:presLayoutVars>
          <dgm:chMax val="0"/>
          <dgm:chPref val="0"/>
        </dgm:presLayoutVars>
      </dgm:prSet>
      <dgm:spPr/>
    </dgm:pt>
  </dgm:ptLst>
  <dgm:cxnLst>
    <dgm:cxn modelId="{095CC612-1201-4C1C-937E-60313520AED0}" type="presOf" srcId="{CDAA5682-53B8-4162-A759-27FF490D3EA0}" destId="{BB688467-C19F-409F-AEF9-39453290C283}" srcOrd="0" destOrd="0" presId="urn:microsoft.com/office/officeart/2018/2/layout/IconVerticalSolidList"/>
    <dgm:cxn modelId="{E9AC511C-B1BF-47ED-AB2B-9A2A89128723}" srcId="{83C20B4A-93A6-4570-8D0C-E2C7E0EB1B26}" destId="{2C913E6B-AB6C-495F-8194-72840CEF3FAD}" srcOrd="2" destOrd="0" parTransId="{7C2524D1-95F1-4C59-8F8A-4CEEB7E61FEF}" sibTransId="{A41CA1B1-B5FC-47B2-94DC-E0C8869BA3D4}"/>
    <dgm:cxn modelId="{034C1E20-14B0-41A7-BB69-6289507D2D2F}" type="presOf" srcId="{7701B606-E8BF-4B4D-8DC9-31189527D0C4}" destId="{5E5554BE-4F73-45A3-8F16-AC503B40ED41}" srcOrd="0" destOrd="3" presId="urn:microsoft.com/office/officeart/2018/2/layout/IconVerticalSolidList"/>
    <dgm:cxn modelId="{2B0C0029-3F64-4CFA-97CA-B160A484DFBB}" type="presOf" srcId="{8AB6F308-FCF1-4AAC-B9AC-37733DCC0DC4}" destId="{7592645E-90DC-4019-BEAE-7E12D2E570A2}" srcOrd="0" destOrd="0" presId="urn:microsoft.com/office/officeart/2018/2/layout/IconVerticalSolidList"/>
    <dgm:cxn modelId="{B704AF31-9C4A-42DE-8368-251D7A50DDAE}" type="presOf" srcId="{83C20B4A-93A6-4570-8D0C-E2C7E0EB1B26}" destId="{EA26FE2B-44A2-4198-A0D1-7CCD1FF23C26}" srcOrd="0" destOrd="0" presId="urn:microsoft.com/office/officeart/2018/2/layout/IconVerticalSolidList"/>
    <dgm:cxn modelId="{2CF9913A-A6CD-475A-A4FE-D9A2654803FF}" srcId="{83C20B4A-93A6-4570-8D0C-E2C7E0EB1B26}" destId="{7D8EC1AB-87DF-4E29-AC64-036E16C7032F}" srcOrd="0" destOrd="0" parTransId="{E4403918-C1FA-4DB3-9996-C60B4B7DBD59}" sibTransId="{7C02EC4E-4B38-46DC-B460-84D71BA91883}"/>
    <dgm:cxn modelId="{0A836867-292E-484E-BB94-B055D60392BD}" type="presOf" srcId="{8CE50C95-A02A-4987-8705-F773D9F03183}" destId="{5E5554BE-4F73-45A3-8F16-AC503B40ED41}" srcOrd="0" destOrd="1" presId="urn:microsoft.com/office/officeart/2018/2/layout/IconVerticalSolidList"/>
    <dgm:cxn modelId="{9531BA6B-1EFE-4081-8C9C-39EAE0889060}" type="presOf" srcId="{043B3176-E012-4C25-B060-778940DB1539}" destId="{5E5554BE-4F73-45A3-8F16-AC503B40ED41}" srcOrd="0" destOrd="4" presId="urn:microsoft.com/office/officeart/2018/2/layout/IconVerticalSolidList"/>
    <dgm:cxn modelId="{77BB218F-06AA-4445-8600-912D7FD5FCD9}" type="presOf" srcId="{2C913E6B-AB6C-495F-8194-72840CEF3FAD}" destId="{5E5554BE-4F73-45A3-8F16-AC503B40ED41}" srcOrd="0" destOrd="2" presId="urn:microsoft.com/office/officeart/2018/2/layout/IconVerticalSolidList"/>
    <dgm:cxn modelId="{318AF794-04D6-483C-9BAE-2C887DD83C0C}" srcId="{83C20B4A-93A6-4570-8D0C-E2C7E0EB1B26}" destId="{043B3176-E012-4C25-B060-778940DB1539}" srcOrd="4" destOrd="0" parTransId="{2D732F6D-D267-40F1-A389-006372DCEE71}" sibTransId="{701534DC-2C35-4F97-A833-6EC33D097F9A}"/>
    <dgm:cxn modelId="{40FA6D9F-73D8-4295-A6EF-ACADA0C1F3DA}" srcId="{83C20B4A-93A6-4570-8D0C-E2C7E0EB1B26}" destId="{7701B606-E8BF-4B4D-8DC9-31189527D0C4}" srcOrd="3" destOrd="0" parTransId="{2C4B43C7-9ED1-4D5B-90C1-3D2267F99744}" sibTransId="{8E66A10E-3F1E-4323-932E-9093840ACFB5}"/>
    <dgm:cxn modelId="{F44F14B5-DE74-40CA-AC6D-D772162BCAC3}" srcId="{83C20B4A-93A6-4570-8D0C-E2C7E0EB1B26}" destId="{8CE50C95-A02A-4987-8705-F773D9F03183}" srcOrd="1" destOrd="0" parTransId="{50E9B4BD-1918-4EF1-A311-C6F682DC0A5D}" sibTransId="{03137D31-A743-4E26-BCD0-B470A9FFEEBD}"/>
    <dgm:cxn modelId="{6F58EDB7-3A8D-4ED1-AC75-8DDEF40889AC}" type="presOf" srcId="{7D8EC1AB-87DF-4E29-AC64-036E16C7032F}" destId="{5E5554BE-4F73-45A3-8F16-AC503B40ED41}" srcOrd="0" destOrd="0" presId="urn:microsoft.com/office/officeart/2018/2/layout/IconVerticalSolidList"/>
    <dgm:cxn modelId="{882D1ECA-DEBB-44D9-9837-B7296F4AE817}" srcId="{8AB6F308-FCF1-4AAC-B9AC-37733DCC0DC4}" destId="{83C20B4A-93A6-4570-8D0C-E2C7E0EB1B26}" srcOrd="0" destOrd="0" parTransId="{C17B312B-85CE-441F-B05E-F6B2D2877F1D}" sibTransId="{AE26CF7F-2E6F-481D-8522-67075D2016D1}"/>
    <dgm:cxn modelId="{08033CF7-16CD-469A-B587-278B1B89397F}" srcId="{8AB6F308-FCF1-4AAC-B9AC-37733DCC0DC4}" destId="{CDAA5682-53B8-4162-A759-27FF490D3EA0}" srcOrd="1" destOrd="0" parTransId="{BCA94332-E41E-4C30-993E-959332FB4CA7}" sibTransId="{47D446F3-501E-487E-BE0E-CC536A782E9F}"/>
    <dgm:cxn modelId="{89CCFABB-E49C-440F-861E-01989B74A2D7}" type="presParOf" srcId="{7592645E-90DC-4019-BEAE-7E12D2E570A2}" destId="{D7967FEA-6CD1-444E-9F0B-E62FD70B9F0F}" srcOrd="0" destOrd="0" presId="urn:microsoft.com/office/officeart/2018/2/layout/IconVerticalSolidList"/>
    <dgm:cxn modelId="{0E0F4E8A-B531-4513-A045-340BC56BC165}" type="presParOf" srcId="{D7967FEA-6CD1-444E-9F0B-E62FD70B9F0F}" destId="{B226A255-440C-44E0-A84A-0973E3DB3A8D}" srcOrd="0" destOrd="0" presId="urn:microsoft.com/office/officeart/2018/2/layout/IconVerticalSolidList"/>
    <dgm:cxn modelId="{9B4B7E8F-7B60-477F-99B6-4880F997B3D6}" type="presParOf" srcId="{D7967FEA-6CD1-444E-9F0B-E62FD70B9F0F}" destId="{CBDB0C8D-A1B6-4452-B342-783558DD9492}" srcOrd="1" destOrd="0" presId="urn:microsoft.com/office/officeart/2018/2/layout/IconVerticalSolidList"/>
    <dgm:cxn modelId="{4D10F875-E7F2-48C7-85DC-D4427F20F9BF}" type="presParOf" srcId="{D7967FEA-6CD1-444E-9F0B-E62FD70B9F0F}" destId="{20479F87-12D9-40B5-849A-B8EEA2550022}" srcOrd="2" destOrd="0" presId="urn:microsoft.com/office/officeart/2018/2/layout/IconVerticalSolidList"/>
    <dgm:cxn modelId="{0F83A3EC-1B15-41C0-A7D5-06DE204D3542}" type="presParOf" srcId="{D7967FEA-6CD1-444E-9F0B-E62FD70B9F0F}" destId="{EA26FE2B-44A2-4198-A0D1-7CCD1FF23C26}" srcOrd="3" destOrd="0" presId="urn:microsoft.com/office/officeart/2018/2/layout/IconVerticalSolidList"/>
    <dgm:cxn modelId="{CED0650C-43E6-42AA-B7F8-09AFDF591528}" type="presParOf" srcId="{D7967FEA-6CD1-444E-9F0B-E62FD70B9F0F}" destId="{5E5554BE-4F73-45A3-8F16-AC503B40ED41}" srcOrd="4" destOrd="0" presId="urn:microsoft.com/office/officeart/2018/2/layout/IconVerticalSolidList"/>
    <dgm:cxn modelId="{BBD9AF79-8BF6-4DAB-8A79-C0FD155E5FC4}" type="presParOf" srcId="{7592645E-90DC-4019-BEAE-7E12D2E570A2}" destId="{C3540B8A-6D75-45C9-963D-E53D4E1305BB}" srcOrd="1" destOrd="0" presId="urn:microsoft.com/office/officeart/2018/2/layout/IconVerticalSolidList"/>
    <dgm:cxn modelId="{9997C04F-633C-4E4B-A4ED-D4A0BFC1B130}" type="presParOf" srcId="{7592645E-90DC-4019-BEAE-7E12D2E570A2}" destId="{22D93C91-547F-466C-9822-C6074B2AB149}" srcOrd="2" destOrd="0" presId="urn:microsoft.com/office/officeart/2018/2/layout/IconVerticalSolidList"/>
    <dgm:cxn modelId="{5062FFA1-19FB-4461-8B98-9FFC45667A2E}" type="presParOf" srcId="{22D93C91-547F-466C-9822-C6074B2AB149}" destId="{21334611-4C75-4183-8585-5A0FDF696521}" srcOrd="0" destOrd="0" presId="urn:microsoft.com/office/officeart/2018/2/layout/IconVerticalSolidList"/>
    <dgm:cxn modelId="{EFFCB5E3-8CF5-4EA3-9B0F-37340050A502}" type="presParOf" srcId="{22D93C91-547F-466C-9822-C6074B2AB149}" destId="{CAEE0621-7AF4-442B-8893-A7CE7B7C9FB3}" srcOrd="1" destOrd="0" presId="urn:microsoft.com/office/officeart/2018/2/layout/IconVerticalSolidList"/>
    <dgm:cxn modelId="{98FE15BD-923C-4DA8-A032-C870DF39ABDF}" type="presParOf" srcId="{22D93C91-547F-466C-9822-C6074B2AB149}" destId="{DFE44B0A-D03C-4B3C-B0F9-4222EE9C981B}" srcOrd="2" destOrd="0" presId="urn:microsoft.com/office/officeart/2018/2/layout/IconVerticalSolidList"/>
    <dgm:cxn modelId="{A45DC422-6DDF-48C6-92C6-FD6EFA188A23}" type="presParOf" srcId="{22D93C91-547F-466C-9822-C6074B2AB149}" destId="{BB688467-C19F-409F-AEF9-39453290C28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B6F308-FCF1-4AAC-B9AC-37733DCC0DC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3C20B4A-93A6-4570-8D0C-E2C7E0EB1B26}">
      <dgm:prSet/>
      <dgm:spPr/>
      <dgm:t>
        <a:bodyPr/>
        <a:lstStyle/>
        <a:p>
          <a:pPr>
            <a:lnSpc>
              <a:spcPct val="100000"/>
            </a:lnSpc>
          </a:pPr>
          <a:r>
            <a:rPr lang="en-US" b="0" i="0" baseline="0" dirty="0"/>
            <a:t>Web3.py is a library utilized by Digital Art Solutions application to connect to Ethereum nodes with Python. Web3.py is a software development kit (SDK) used to talk to the API originated from an Ethereum node.</a:t>
          </a:r>
          <a:endParaRPr lang="en-US" dirty="0"/>
        </a:p>
      </dgm:t>
    </dgm:pt>
    <dgm:pt modelId="{C17B312B-85CE-441F-B05E-F6B2D2877F1D}" type="parTrans" cxnId="{882D1ECA-DEBB-44D9-9837-B7296F4AE817}">
      <dgm:prSet/>
      <dgm:spPr/>
      <dgm:t>
        <a:bodyPr/>
        <a:lstStyle/>
        <a:p>
          <a:endParaRPr lang="en-US"/>
        </a:p>
      </dgm:t>
    </dgm:pt>
    <dgm:pt modelId="{AE26CF7F-2E6F-481D-8522-67075D2016D1}" type="sibTrans" cxnId="{882D1ECA-DEBB-44D9-9837-B7296F4AE817}">
      <dgm:prSet/>
      <dgm:spPr/>
      <dgm:t>
        <a:bodyPr/>
        <a:lstStyle/>
        <a:p>
          <a:endParaRPr lang="en-US"/>
        </a:p>
      </dgm:t>
    </dgm:pt>
    <dgm:pt modelId="{7D8EC1AB-87DF-4E29-AC64-036E16C7032F}">
      <dgm:prSet/>
      <dgm:spPr/>
      <dgm:t>
        <a:bodyPr/>
        <a:lstStyle/>
        <a:p>
          <a:pPr>
            <a:lnSpc>
              <a:spcPct val="100000"/>
            </a:lnSpc>
          </a:pPr>
          <a:r>
            <a:rPr lang="en-US" b="1" i="0" baseline="0" dirty="0">
              <a:solidFill>
                <a:schemeClr val="accent2">
                  <a:lumMod val="75000"/>
                </a:schemeClr>
              </a:solidFill>
            </a:rPr>
            <a:t>Connect to Smart Contracts:</a:t>
          </a:r>
          <a:r>
            <a:rPr lang="en-US" b="0" i="0" baseline="0" dirty="0"/>
            <a:t> Web3.py is used to load the smart contracts to the application and assign them to the contract variables.</a:t>
          </a:r>
          <a:endParaRPr lang="en-US" dirty="0"/>
        </a:p>
      </dgm:t>
    </dgm:pt>
    <dgm:pt modelId="{E4403918-C1FA-4DB3-9996-C60B4B7DBD59}" type="parTrans" cxnId="{2CF9913A-A6CD-475A-A4FE-D9A2654803FF}">
      <dgm:prSet/>
      <dgm:spPr/>
      <dgm:t>
        <a:bodyPr/>
        <a:lstStyle/>
        <a:p>
          <a:endParaRPr lang="en-US"/>
        </a:p>
      </dgm:t>
    </dgm:pt>
    <dgm:pt modelId="{7C02EC4E-4B38-46DC-B460-84D71BA91883}" type="sibTrans" cxnId="{2CF9913A-A6CD-475A-A4FE-D9A2654803FF}">
      <dgm:prSet/>
      <dgm:spPr/>
      <dgm:t>
        <a:bodyPr/>
        <a:lstStyle/>
        <a:p>
          <a:endParaRPr lang="en-US"/>
        </a:p>
      </dgm:t>
    </dgm:pt>
    <dgm:pt modelId="{8CE50C95-A02A-4987-8705-F773D9F03183}">
      <dgm:prSet/>
      <dgm:spPr/>
      <dgm:t>
        <a:bodyPr/>
        <a:lstStyle/>
        <a:p>
          <a:pPr>
            <a:lnSpc>
              <a:spcPct val="100000"/>
            </a:lnSpc>
          </a:pPr>
          <a:r>
            <a:rPr lang="en-US" b="1" i="0" baseline="0" dirty="0">
              <a:solidFill>
                <a:schemeClr val="accent2">
                  <a:lumMod val="75000"/>
                </a:schemeClr>
              </a:solidFill>
            </a:rPr>
            <a:t>Contract Variables: </a:t>
          </a:r>
          <a:r>
            <a:rPr lang="en-US" b="0" i="0" baseline="0" dirty="0">
              <a:solidFill>
                <a:schemeClr val="tx1"/>
              </a:solidFill>
            </a:rPr>
            <a:t>They are used to directly communicate with Ethereum blockchain via the respective smart contracts.</a:t>
          </a:r>
          <a:r>
            <a:rPr lang="en-US" b="0" i="0" baseline="0" dirty="0"/>
            <a:t> </a:t>
          </a:r>
        </a:p>
        <a:p>
          <a:pPr>
            <a:lnSpc>
              <a:spcPct val="100000"/>
            </a:lnSpc>
          </a:pPr>
          <a:r>
            <a:rPr lang="en-US" b="1" i="0" baseline="0" dirty="0">
              <a:solidFill>
                <a:schemeClr val="accent2">
                  <a:lumMod val="75000"/>
                </a:schemeClr>
              </a:solidFill>
            </a:rPr>
            <a:t>Streamlit set-up:</a:t>
          </a:r>
          <a:r>
            <a:rPr lang="en-US" b="0" i="0" baseline="0" dirty="0"/>
            <a:t> Multi-page set-up is implemented with three  pages being created: </a:t>
          </a:r>
        </a:p>
        <a:p>
          <a:pPr>
            <a:lnSpc>
              <a:spcPct val="100000"/>
            </a:lnSpc>
          </a:pPr>
          <a:r>
            <a:rPr lang="en-US" b="0" i="0" baseline="0" dirty="0"/>
            <a:t>1) Home page explains the content of the other pages and the rules of the Auction; </a:t>
          </a:r>
        </a:p>
        <a:p>
          <a:pPr>
            <a:lnSpc>
              <a:spcPct val="100000"/>
            </a:lnSpc>
          </a:pPr>
          <a:r>
            <a:rPr lang="en-US" b="0" i="0" baseline="0" dirty="0"/>
            <a:t>2) Minting and Registration page allows an Artist to mint and register his/her digital artwork and auction it right away; </a:t>
          </a:r>
        </a:p>
        <a:p>
          <a:pPr>
            <a:lnSpc>
              <a:spcPct val="100000"/>
            </a:lnSpc>
          </a:pPr>
          <a:r>
            <a:rPr lang="en-US" b="0" i="0" baseline="0" dirty="0"/>
            <a:t>3) Auction page displays the auction item, auction run-time and has a bidder portal, where bids can be placed and withdrawn. </a:t>
          </a:r>
          <a:endParaRPr lang="en-US" dirty="0"/>
        </a:p>
      </dgm:t>
    </dgm:pt>
    <dgm:pt modelId="{50E9B4BD-1918-4EF1-A311-C6F682DC0A5D}" type="parTrans" cxnId="{F44F14B5-DE74-40CA-AC6D-D772162BCAC3}">
      <dgm:prSet/>
      <dgm:spPr/>
      <dgm:t>
        <a:bodyPr/>
        <a:lstStyle/>
        <a:p>
          <a:endParaRPr lang="en-US"/>
        </a:p>
      </dgm:t>
    </dgm:pt>
    <dgm:pt modelId="{03137D31-A743-4E26-BCD0-B470A9FFEEBD}" type="sibTrans" cxnId="{F44F14B5-DE74-40CA-AC6D-D772162BCAC3}">
      <dgm:prSet/>
      <dgm:spPr/>
      <dgm:t>
        <a:bodyPr/>
        <a:lstStyle/>
        <a:p>
          <a:endParaRPr lang="en-US"/>
        </a:p>
      </dgm:t>
    </dgm:pt>
    <dgm:pt modelId="{CDAA5682-53B8-4162-A759-27FF490D3EA0}">
      <dgm:prSet/>
      <dgm:spPr/>
      <dgm:t>
        <a:bodyPr/>
        <a:lstStyle/>
        <a:p>
          <a:pPr>
            <a:lnSpc>
              <a:spcPct val="100000"/>
            </a:lnSpc>
          </a:pPr>
          <a:r>
            <a:rPr lang="en-US" b="1" i="0" baseline="0" dirty="0"/>
            <a:t>Back-end software to connect to the Smart Contracts</a:t>
          </a:r>
          <a:r>
            <a:rPr lang="en-US" b="0" i="0" baseline="0" dirty="0"/>
            <a:t>: Python</a:t>
          </a:r>
        </a:p>
        <a:p>
          <a:pPr>
            <a:lnSpc>
              <a:spcPct val="100000"/>
            </a:lnSpc>
          </a:pPr>
          <a:r>
            <a:rPr lang="en-US" b="1" i="0" baseline="0" dirty="0"/>
            <a:t>Front-end software</a:t>
          </a:r>
          <a:r>
            <a:rPr lang="en-US" b="0" i="0" baseline="0" dirty="0"/>
            <a:t>: Streamlit</a:t>
          </a:r>
          <a:endParaRPr lang="en-US" dirty="0"/>
        </a:p>
      </dgm:t>
    </dgm:pt>
    <dgm:pt modelId="{BCA94332-E41E-4C30-993E-959332FB4CA7}" type="parTrans" cxnId="{08033CF7-16CD-469A-B587-278B1B89397F}">
      <dgm:prSet/>
      <dgm:spPr/>
      <dgm:t>
        <a:bodyPr/>
        <a:lstStyle/>
        <a:p>
          <a:endParaRPr lang="en-US"/>
        </a:p>
      </dgm:t>
    </dgm:pt>
    <dgm:pt modelId="{47D446F3-501E-487E-BE0E-CC536A782E9F}" type="sibTrans" cxnId="{08033CF7-16CD-469A-B587-278B1B89397F}">
      <dgm:prSet/>
      <dgm:spPr/>
      <dgm:t>
        <a:bodyPr/>
        <a:lstStyle/>
        <a:p>
          <a:endParaRPr lang="en-US"/>
        </a:p>
      </dgm:t>
    </dgm:pt>
    <dgm:pt modelId="{7592645E-90DC-4019-BEAE-7E12D2E570A2}" type="pres">
      <dgm:prSet presAssocID="{8AB6F308-FCF1-4AAC-B9AC-37733DCC0DC4}" presName="root" presStyleCnt="0">
        <dgm:presLayoutVars>
          <dgm:dir/>
          <dgm:resizeHandles val="exact"/>
        </dgm:presLayoutVars>
      </dgm:prSet>
      <dgm:spPr/>
    </dgm:pt>
    <dgm:pt modelId="{D7967FEA-6CD1-444E-9F0B-E62FD70B9F0F}" type="pres">
      <dgm:prSet presAssocID="{83C20B4A-93A6-4570-8D0C-E2C7E0EB1B26}" presName="compNode" presStyleCnt="0"/>
      <dgm:spPr/>
    </dgm:pt>
    <dgm:pt modelId="{B226A255-440C-44E0-A84A-0973E3DB3A8D}" type="pres">
      <dgm:prSet presAssocID="{83C20B4A-93A6-4570-8D0C-E2C7E0EB1B26}" presName="bgRect" presStyleLbl="bgShp" presStyleIdx="0" presStyleCnt="2"/>
      <dgm:spPr/>
    </dgm:pt>
    <dgm:pt modelId="{CBDB0C8D-A1B6-4452-B342-783558DD9492}" type="pres">
      <dgm:prSet presAssocID="{83C20B4A-93A6-4570-8D0C-E2C7E0EB1B2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avel"/>
        </a:ext>
      </dgm:extLst>
    </dgm:pt>
    <dgm:pt modelId="{20479F87-12D9-40B5-849A-B8EEA2550022}" type="pres">
      <dgm:prSet presAssocID="{83C20B4A-93A6-4570-8D0C-E2C7E0EB1B26}" presName="spaceRect" presStyleCnt="0"/>
      <dgm:spPr/>
    </dgm:pt>
    <dgm:pt modelId="{EA26FE2B-44A2-4198-A0D1-7CCD1FF23C26}" type="pres">
      <dgm:prSet presAssocID="{83C20B4A-93A6-4570-8D0C-E2C7E0EB1B26}" presName="parTx" presStyleLbl="revTx" presStyleIdx="0" presStyleCnt="3">
        <dgm:presLayoutVars>
          <dgm:chMax val="0"/>
          <dgm:chPref val="0"/>
        </dgm:presLayoutVars>
      </dgm:prSet>
      <dgm:spPr/>
    </dgm:pt>
    <dgm:pt modelId="{5E5554BE-4F73-45A3-8F16-AC503B40ED41}" type="pres">
      <dgm:prSet presAssocID="{83C20B4A-93A6-4570-8D0C-E2C7E0EB1B26}" presName="desTx" presStyleLbl="revTx" presStyleIdx="1" presStyleCnt="3">
        <dgm:presLayoutVars/>
      </dgm:prSet>
      <dgm:spPr/>
    </dgm:pt>
    <dgm:pt modelId="{C3540B8A-6D75-45C9-963D-E53D4E1305BB}" type="pres">
      <dgm:prSet presAssocID="{AE26CF7F-2E6F-481D-8522-67075D2016D1}" presName="sibTrans" presStyleCnt="0"/>
      <dgm:spPr/>
    </dgm:pt>
    <dgm:pt modelId="{22D93C91-547F-466C-9822-C6074B2AB149}" type="pres">
      <dgm:prSet presAssocID="{CDAA5682-53B8-4162-A759-27FF490D3EA0}" presName="compNode" presStyleCnt="0"/>
      <dgm:spPr/>
    </dgm:pt>
    <dgm:pt modelId="{21334611-4C75-4183-8585-5A0FDF696521}" type="pres">
      <dgm:prSet presAssocID="{CDAA5682-53B8-4162-A759-27FF490D3EA0}" presName="bgRect" presStyleLbl="bgShp" presStyleIdx="1" presStyleCnt="2" custScaleX="68609" custScaleY="102476" custLinFactNeighborX="-10023" custLinFactNeighborY="-2144"/>
      <dgm:spPr/>
    </dgm:pt>
    <dgm:pt modelId="{CAEE0621-7AF4-442B-8893-A7CE7B7C9FB3}" type="pres">
      <dgm:prSet presAssocID="{CDAA5682-53B8-4162-A759-27FF490D3EA0}" presName="iconRect" presStyleLbl="node1" presStyleIdx="1" presStyleCnt="2" custLinFactNeighborX="56767" custLinFactNeighborY="-173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andshake"/>
        </a:ext>
      </dgm:extLst>
    </dgm:pt>
    <dgm:pt modelId="{DFE44B0A-D03C-4B3C-B0F9-4222EE9C981B}" type="pres">
      <dgm:prSet presAssocID="{CDAA5682-53B8-4162-A759-27FF490D3EA0}" presName="spaceRect" presStyleCnt="0"/>
      <dgm:spPr/>
    </dgm:pt>
    <dgm:pt modelId="{BB688467-C19F-409F-AEF9-39453290C283}" type="pres">
      <dgm:prSet presAssocID="{CDAA5682-53B8-4162-A759-27FF490D3EA0}" presName="parTx" presStyleLbl="revTx" presStyleIdx="2" presStyleCnt="3" custScaleX="43481" custLinFactNeighborX="-26582" custLinFactNeighborY="1429">
        <dgm:presLayoutVars>
          <dgm:chMax val="0"/>
          <dgm:chPref val="0"/>
        </dgm:presLayoutVars>
      </dgm:prSet>
      <dgm:spPr/>
    </dgm:pt>
  </dgm:ptLst>
  <dgm:cxnLst>
    <dgm:cxn modelId="{095CC612-1201-4C1C-937E-60313520AED0}" type="presOf" srcId="{CDAA5682-53B8-4162-A759-27FF490D3EA0}" destId="{BB688467-C19F-409F-AEF9-39453290C283}" srcOrd="0" destOrd="0" presId="urn:microsoft.com/office/officeart/2018/2/layout/IconVerticalSolidList"/>
    <dgm:cxn modelId="{2B0C0029-3F64-4CFA-97CA-B160A484DFBB}" type="presOf" srcId="{8AB6F308-FCF1-4AAC-B9AC-37733DCC0DC4}" destId="{7592645E-90DC-4019-BEAE-7E12D2E570A2}" srcOrd="0" destOrd="0" presId="urn:microsoft.com/office/officeart/2018/2/layout/IconVerticalSolidList"/>
    <dgm:cxn modelId="{B704AF31-9C4A-42DE-8368-251D7A50DDAE}" type="presOf" srcId="{83C20B4A-93A6-4570-8D0C-E2C7E0EB1B26}" destId="{EA26FE2B-44A2-4198-A0D1-7CCD1FF23C26}" srcOrd="0" destOrd="0" presId="urn:microsoft.com/office/officeart/2018/2/layout/IconVerticalSolidList"/>
    <dgm:cxn modelId="{2CF9913A-A6CD-475A-A4FE-D9A2654803FF}" srcId="{83C20B4A-93A6-4570-8D0C-E2C7E0EB1B26}" destId="{7D8EC1AB-87DF-4E29-AC64-036E16C7032F}" srcOrd="0" destOrd="0" parTransId="{E4403918-C1FA-4DB3-9996-C60B4B7DBD59}" sibTransId="{7C02EC4E-4B38-46DC-B460-84D71BA91883}"/>
    <dgm:cxn modelId="{0A836867-292E-484E-BB94-B055D60392BD}" type="presOf" srcId="{8CE50C95-A02A-4987-8705-F773D9F03183}" destId="{5E5554BE-4F73-45A3-8F16-AC503B40ED41}" srcOrd="0" destOrd="1" presId="urn:microsoft.com/office/officeart/2018/2/layout/IconVerticalSolidList"/>
    <dgm:cxn modelId="{F44F14B5-DE74-40CA-AC6D-D772162BCAC3}" srcId="{83C20B4A-93A6-4570-8D0C-E2C7E0EB1B26}" destId="{8CE50C95-A02A-4987-8705-F773D9F03183}" srcOrd="1" destOrd="0" parTransId="{50E9B4BD-1918-4EF1-A311-C6F682DC0A5D}" sibTransId="{03137D31-A743-4E26-BCD0-B470A9FFEEBD}"/>
    <dgm:cxn modelId="{6F58EDB7-3A8D-4ED1-AC75-8DDEF40889AC}" type="presOf" srcId="{7D8EC1AB-87DF-4E29-AC64-036E16C7032F}" destId="{5E5554BE-4F73-45A3-8F16-AC503B40ED41}" srcOrd="0" destOrd="0" presId="urn:microsoft.com/office/officeart/2018/2/layout/IconVerticalSolidList"/>
    <dgm:cxn modelId="{882D1ECA-DEBB-44D9-9837-B7296F4AE817}" srcId="{8AB6F308-FCF1-4AAC-B9AC-37733DCC0DC4}" destId="{83C20B4A-93A6-4570-8D0C-E2C7E0EB1B26}" srcOrd="0" destOrd="0" parTransId="{C17B312B-85CE-441F-B05E-F6B2D2877F1D}" sibTransId="{AE26CF7F-2E6F-481D-8522-67075D2016D1}"/>
    <dgm:cxn modelId="{08033CF7-16CD-469A-B587-278B1B89397F}" srcId="{8AB6F308-FCF1-4AAC-B9AC-37733DCC0DC4}" destId="{CDAA5682-53B8-4162-A759-27FF490D3EA0}" srcOrd="1" destOrd="0" parTransId="{BCA94332-E41E-4C30-993E-959332FB4CA7}" sibTransId="{47D446F3-501E-487E-BE0E-CC536A782E9F}"/>
    <dgm:cxn modelId="{89CCFABB-E49C-440F-861E-01989B74A2D7}" type="presParOf" srcId="{7592645E-90DC-4019-BEAE-7E12D2E570A2}" destId="{D7967FEA-6CD1-444E-9F0B-E62FD70B9F0F}" srcOrd="0" destOrd="0" presId="urn:microsoft.com/office/officeart/2018/2/layout/IconVerticalSolidList"/>
    <dgm:cxn modelId="{0E0F4E8A-B531-4513-A045-340BC56BC165}" type="presParOf" srcId="{D7967FEA-6CD1-444E-9F0B-E62FD70B9F0F}" destId="{B226A255-440C-44E0-A84A-0973E3DB3A8D}" srcOrd="0" destOrd="0" presId="urn:microsoft.com/office/officeart/2018/2/layout/IconVerticalSolidList"/>
    <dgm:cxn modelId="{9B4B7E8F-7B60-477F-99B6-4880F997B3D6}" type="presParOf" srcId="{D7967FEA-6CD1-444E-9F0B-E62FD70B9F0F}" destId="{CBDB0C8D-A1B6-4452-B342-783558DD9492}" srcOrd="1" destOrd="0" presId="urn:microsoft.com/office/officeart/2018/2/layout/IconVerticalSolidList"/>
    <dgm:cxn modelId="{4D10F875-E7F2-48C7-85DC-D4427F20F9BF}" type="presParOf" srcId="{D7967FEA-6CD1-444E-9F0B-E62FD70B9F0F}" destId="{20479F87-12D9-40B5-849A-B8EEA2550022}" srcOrd="2" destOrd="0" presId="urn:microsoft.com/office/officeart/2018/2/layout/IconVerticalSolidList"/>
    <dgm:cxn modelId="{0F83A3EC-1B15-41C0-A7D5-06DE204D3542}" type="presParOf" srcId="{D7967FEA-6CD1-444E-9F0B-E62FD70B9F0F}" destId="{EA26FE2B-44A2-4198-A0D1-7CCD1FF23C26}" srcOrd="3" destOrd="0" presId="urn:microsoft.com/office/officeart/2018/2/layout/IconVerticalSolidList"/>
    <dgm:cxn modelId="{CED0650C-43E6-42AA-B7F8-09AFDF591528}" type="presParOf" srcId="{D7967FEA-6CD1-444E-9F0B-E62FD70B9F0F}" destId="{5E5554BE-4F73-45A3-8F16-AC503B40ED41}" srcOrd="4" destOrd="0" presId="urn:microsoft.com/office/officeart/2018/2/layout/IconVerticalSolidList"/>
    <dgm:cxn modelId="{BBD9AF79-8BF6-4DAB-8A79-C0FD155E5FC4}" type="presParOf" srcId="{7592645E-90DC-4019-BEAE-7E12D2E570A2}" destId="{C3540B8A-6D75-45C9-963D-E53D4E1305BB}" srcOrd="1" destOrd="0" presId="urn:microsoft.com/office/officeart/2018/2/layout/IconVerticalSolidList"/>
    <dgm:cxn modelId="{9997C04F-633C-4E4B-A4ED-D4A0BFC1B130}" type="presParOf" srcId="{7592645E-90DC-4019-BEAE-7E12D2E570A2}" destId="{22D93C91-547F-466C-9822-C6074B2AB149}" srcOrd="2" destOrd="0" presId="urn:microsoft.com/office/officeart/2018/2/layout/IconVerticalSolidList"/>
    <dgm:cxn modelId="{5062FFA1-19FB-4461-8B98-9FFC45667A2E}" type="presParOf" srcId="{22D93C91-547F-466C-9822-C6074B2AB149}" destId="{21334611-4C75-4183-8585-5A0FDF696521}" srcOrd="0" destOrd="0" presId="urn:microsoft.com/office/officeart/2018/2/layout/IconVerticalSolidList"/>
    <dgm:cxn modelId="{EFFCB5E3-8CF5-4EA3-9B0F-37340050A502}" type="presParOf" srcId="{22D93C91-547F-466C-9822-C6074B2AB149}" destId="{CAEE0621-7AF4-442B-8893-A7CE7B7C9FB3}" srcOrd="1" destOrd="0" presId="urn:microsoft.com/office/officeart/2018/2/layout/IconVerticalSolidList"/>
    <dgm:cxn modelId="{98FE15BD-923C-4DA8-A032-C870DF39ABDF}" type="presParOf" srcId="{22D93C91-547F-466C-9822-C6074B2AB149}" destId="{DFE44B0A-D03C-4B3C-B0F9-4222EE9C981B}" srcOrd="2" destOrd="0" presId="urn:microsoft.com/office/officeart/2018/2/layout/IconVerticalSolidList"/>
    <dgm:cxn modelId="{A45DC422-6DDF-48C6-92C6-FD6EFA188A23}" type="presParOf" srcId="{22D93C91-547F-466C-9822-C6074B2AB149}" destId="{BB688467-C19F-409F-AEF9-39453290C28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7D774BD-9BD6-4601-9F57-1A3D2B6D1B6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6BE0D08-7D1B-4834-B0FC-0BF2E312740F}">
      <dgm:prSet/>
      <dgm:spPr/>
      <dgm:t>
        <a:bodyPr/>
        <a:lstStyle/>
        <a:p>
          <a:pPr>
            <a:lnSpc>
              <a:spcPct val="100000"/>
            </a:lnSpc>
          </a:pPr>
          <a:r>
            <a:rPr lang="en-US" b="0" i="0" baseline="0"/>
            <a:t>Current Solution:</a:t>
          </a:r>
          <a:endParaRPr lang="en-US"/>
        </a:p>
      </dgm:t>
    </dgm:pt>
    <dgm:pt modelId="{DFB79835-EB09-422F-A02B-C6B3895BAE48}" type="parTrans" cxnId="{2629359B-2E60-46F0-8CD6-4BD2A2C26836}">
      <dgm:prSet/>
      <dgm:spPr/>
      <dgm:t>
        <a:bodyPr/>
        <a:lstStyle/>
        <a:p>
          <a:endParaRPr lang="en-US"/>
        </a:p>
      </dgm:t>
    </dgm:pt>
    <dgm:pt modelId="{E8D74C00-0F62-40DD-9037-F1EB1791693D}" type="sibTrans" cxnId="{2629359B-2E60-46F0-8CD6-4BD2A2C26836}">
      <dgm:prSet/>
      <dgm:spPr/>
      <dgm:t>
        <a:bodyPr/>
        <a:lstStyle/>
        <a:p>
          <a:endParaRPr lang="en-US"/>
        </a:p>
      </dgm:t>
    </dgm:pt>
    <dgm:pt modelId="{DD3C2457-4896-44E2-9FE6-A38C09A88370}">
      <dgm:prSet/>
      <dgm:spPr/>
      <dgm:t>
        <a:bodyPr/>
        <a:lstStyle/>
        <a:p>
          <a:pPr>
            <a:lnSpc>
              <a:spcPct val="100000"/>
            </a:lnSpc>
          </a:pPr>
          <a:r>
            <a:rPr lang="en-US" b="0" i="0" baseline="0"/>
            <a:t>Multi-auction enabled but based on the same instance of the Auction Smart Contract. As a consequence- only one auction can run on the application at any given time.</a:t>
          </a:r>
          <a:endParaRPr lang="en-US"/>
        </a:p>
      </dgm:t>
    </dgm:pt>
    <dgm:pt modelId="{DBA9DF5B-AB23-4A47-AA7A-CD90B2AFEDBE}" type="parTrans" cxnId="{FDE7305D-882F-4C1C-B963-23D71B28655C}">
      <dgm:prSet/>
      <dgm:spPr/>
      <dgm:t>
        <a:bodyPr/>
        <a:lstStyle/>
        <a:p>
          <a:endParaRPr lang="en-US"/>
        </a:p>
      </dgm:t>
    </dgm:pt>
    <dgm:pt modelId="{FC3DF990-12E0-4C63-A420-E6DE1EABB3D8}" type="sibTrans" cxnId="{FDE7305D-882F-4C1C-B963-23D71B28655C}">
      <dgm:prSet/>
      <dgm:spPr/>
      <dgm:t>
        <a:bodyPr/>
        <a:lstStyle/>
        <a:p>
          <a:endParaRPr lang="en-US"/>
        </a:p>
      </dgm:t>
    </dgm:pt>
    <dgm:pt modelId="{3E2C9716-D58A-4337-A972-58923D98B567}">
      <dgm:prSet/>
      <dgm:spPr/>
      <dgm:t>
        <a:bodyPr/>
        <a:lstStyle/>
        <a:p>
          <a:pPr>
            <a:lnSpc>
              <a:spcPct val="100000"/>
            </a:lnSpc>
          </a:pPr>
          <a:r>
            <a:rPr lang="en-US" b="0" i="0" baseline="0"/>
            <a:t>Enhanced Version:</a:t>
          </a:r>
          <a:endParaRPr lang="en-US"/>
        </a:p>
      </dgm:t>
    </dgm:pt>
    <dgm:pt modelId="{45579409-1304-4EE3-9D26-C36050539511}" type="parTrans" cxnId="{C2D5A6FD-E8BD-44AF-B7E3-ADE7FC84F912}">
      <dgm:prSet/>
      <dgm:spPr/>
      <dgm:t>
        <a:bodyPr/>
        <a:lstStyle/>
        <a:p>
          <a:endParaRPr lang="en-US"/>
        </a:p>
      </dgm:t>
    </dgm:pt>
    <dgm:pt modelId="{CF767CB0-BAD6-4CC2-8E3A-EB54F8F2AFFB}" type="sibTrans" cxnId="{C2D5A6FD-E8BD-44AF-B7E3-ADE7FC84F912}">
      <dgm:prSet/>
      <dgm:spPr/>
      <dgm:t>
        <a:bodyPr/>
        <a:lstStyle/>
        <a:p>
          <a:endParaRPr lang="en-US"/>
        </a:p>
      </dgm:t>
    </dgm:pt>
    <dgm:pt modelId="{83BA36CD-FB6E-46D7-A5F2-68170B795AE1}">
      <dgm:prSet/>
      <dgm:spPr/>
      <dgm:t>
        <a:bodyPr/>
        <a:lstStyle/>
        <a:p>
          <a:pPr>
            <a:lnSpc>
              <a:spcPct val="100000"/>
            </a:lnSpc>
          </a:pPr>
          <a:r>
            <a:rPr lang="en-US" b="0" i="0" baseline="0" dirty="0"/>
            <a:t>Current Solution enhanced with a possibility to create a few instances within the smart contracts.</a:t>
          </a:r>
          <a:endParaRPr lang="en-US" dirty="0"/>
        </a:p>
      </dgm:t>
    </dgm:pt>
    <dgm:pt modelId="{8FF14621-2045-42F3-B4E5-7BB4EC3FB0EF}" type="parTrans" cxnId="{3842DA32-0455-429D-BBE9-01E06007B610}">
      <dgm:prSet/>
      <dgm:spPr/>
      <dgm:t>
        <a:bodyPr/>
        <a:lstStyle/>
        <a:p>
          <a:endParaRPr lang="en-US"/>
        </a:p>
      </dgm:t>
    </dgm:pt>
    <dgm:pt modelId="{2D435A0B-545B-4D74-8BCE-E67769BD45B6}" type="sibTrans" cxnId="{3842DA32-0455-429D-BBE9-01E06007B610}">
      <dgm:prSet/>
      <dgm:spPr/>
      <dgm:t>
        <a:bodyPr/>
        <a:lstStyle/>
        <a:p>
          <a:endParaRPr lang="en-US"/>
        </a:p>
      </dgm:t>
    </dgm:pt>
    <dgm:pt modelId="{B73897C5-5505-4693-8A90-78B06BB966FD}">
      <dgm:prSet/>
      <dgm:spPr/>
      <dgm:t>
        <a:bodyPr/>
        <a:lstStyle/>
        <a:p>
          <a:pPr>
            <a:lnSpc>
              <a:spcPct val="100000"/>
            </a:lnSpc>
          </a:pPr>
          <a:r>
            <a:rPr lang="en-US" b="0" i="0" baseline="0"/>
            <a:t>Running a simultaneous NFT multi-auction both back and Front-end.</a:t>
          </a:r>
          <a:endParaRPr lang="en-US"/>
        </a:p>
      </dgm:t>
    </dgm:pt>
    <dgm:pt modelId="{214C7E33-C429-4ABA-A48E-6B57E433D3BA}" type="parTrans" cxnId="{19516056-D9C5-4FDB-9679-A53E7530F2D4}">
      <dgm:prSet/>
      <dgm:spPr/>
      <dgm:t>
        <a:bodyPr/>
        <a:lstStyle/>
        <a:p>
          <a:endParaRPr lang="en-US"/>
        </a:p>
      </dgm:t>
    </dgm:pt>
    <dgm:pt modelId="{CB25AB24-C24B-42DD-8038-FE71A13DC07A}" type="sibTrans" cxnId="{19516056-D9C5-4FDB-9679-A53E7530F2D4}">
      <dgm:prSet/>
      <dgm:spPr/>
      <dgm:t>
        <a:bodyPr/>
        <a:lstStyle/>
        <a:p>
          <a:endParaRPr lang="en-US"/>
        </a:p>
      </dgm:t>
    </dgm:pt>
    <dgm:pt modelId="{9F91BEA9-31E2-4719-9663-C630E7E94C9F}" type="pres">
      <dgm:prSet presAssocID="{37D774BD-9BD6-4601-9F57-1A3D2B6D1B67}" presName="root" presStyleCnt="0">
        <dgm:presLayoutVars>
          <dgm:dir/>
          <dgm:resizeHandles val="exact"/>
        </dgm:presLayoutVars>
      </dgm:prSet>
      <dgm:spPr/>
    </dgm:pt>
    <dgm:pt modelId="{D1FF9F64-5A2B-443A-ADDA-0505CFFFA7DB}" type="pres">
      <dgm:prSet presAssocID="{C6BE0D08-7D1B-4834-B0FC-0BF2E312740F}" presName="compNode" presStyleCnt="0"/>
      <dgm:spPr/>
    </dgm:pt>
    <dgm:pt modelId="{27FD00DB-4FB4-475A-8F08-FDC958E9519B}" type="pres">
      <dgm:prSet presAssocID="{C6BE0D08-7D1B-4834-B0FC-0BF2E312740F}" presName="bgRect" presStyleLbl="bgShp" presStyleIdx="0" presStyleCnt="2"/>
      <dgm:spPr/>
    </dgm:pt>
    <dgm:pt modelId="{3DD5B6F4-A984-4491-A5BC-0D244FAFEF57}" type="pres">
      <dgm:prSet presAssocID="{C6BE0D08-7D1B-4834-B0FC-0BF2E312740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avel"/>
        </a:ext>
      </dgm:extLst>
    </dgm:pt>
    <dgm:pt modelId="{2E065E36-1DAF-4058-AFB4-9C98B85F49D1}" type="pres">
      <dgm:prSet presAssocID="{C6BE0D08-7D1B-4834-B0FC-0BF2E312740F}" presName="spaceRect" presStyleCnt="0"/>
      <dgm:spPr/>
    </dgm:pt>
    <dgm:pt modelId="{B89A8DA6-DF36-4F17-8D0A-E3D074676250}" type="pres">
      <dgm:prSet presAssocID="{C6BE0D08-7D1B-4834-B0FC-0BF2E312740F}" presName="parTx" presStyleLbl="revTx" presStyleIdx="0" presStyleCnt="4">
        <dgm:presLayoutVars>
          <dgm:chMax val="0"/>
          <dgm:chPref val="0"/>
        </dgm:presLayoutVars>
      </dgm:prSet>
      <dgm:spPr/>
    </dgm:pt>
    <dgm:pt modelId="{8E170553-E143-40D2-BE8D-DBF50BF02033}" type="pres">
      <dgm:prSet presAssocID="{C6BE0D08-7D1B-4834-B0FC-0BF2E312740F}" presName="desTx" presStyleLbl="revTx" presStyleIdx="1" presStyleCnt="4">
        <dgm:presLayoutVars/>
      </dgm:prSet>
      <dgm:spPr/>
    </dgm:pt>
    <dgm:pt modelId="{51B8B65A-303F-4016-84E8-0B2896694FC4}" type="pres">
      <dgm:prSet presAssocID="{E8D74C00-0F62-40DD-9037-F1EB1791693D}" presName="sibTrans" presStyleCnt="0"/>
      <dgm:spPr/>
    </dgm:pt>
    <dgm:pt modelId="{DAB6785F-C07F-447E-86B9-88808BF207F3}" type="pres">
      <dgm:prSet presAssocID="{3E2C9716-D58A-4337-A972-58923D98B567}" presName="compNode" presStyleCnt="0"/>
      <dgm:spPr/>
    </dgm:pt>
    <dgm:pt modelId="{83447B60-2B08-404A-92EF-7EC224A74401}" type="pres">
      <dgm:prSet presAssocID="{3E2C9716-D58A-4337-A972-58923D98B567}" presName="bgRect" presStyleLbl="bgShp" presStyleIdx="1" presStyleCnt="2"/>
      <dgm:spPr/>
    </dgm:pt>
    <dgm:pt modelId="{BF42B472-F5D3-4005-ACF0-8AC0E71DEACD}" type="pres">
      <dgm:prSet presAssocID="{3E2C9716-D58A-4337-A972-58923D98B56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Judge"/>
        </a:ext>
      </dgm:extLst>
    </dgm:pt>
    <dgm:pt modelId="{AA80242F-D8FF-43FD-BB8B-B6F4832ADB20}" type="pres">
      <dgm:prSet presAssocID="{3E2C9716-D58A-4337-A972-58923D98B567}" presName="spaceRect" presStyleCnt="0"/>
      <dgm:spPr/>
    </dgm:pt>
    <dgm:pt modelId="{2ECC03AE-D048-47DB-9563-B9CF92790736}" type="pres">
      <dgm:prSet presAssocID="{3E2C9716-D58A-4337-A972-58923D98B567}" presName="parTx" presStyleLbl="revTx" presStyleIdx="2" presStyleCnt="4">
        <dgm:presLayoutVars>
          <dgm:chMax val="0"/>
          <dgm:chPref val="0"/>
        </dgm:presLayoutVars>
      </dgm:prSet>
      <dgm:spPr/>
    </dgm:pt>
    <dgm:pt modelId="{0F2EA844-EB0F-42DE-BB6B-CDDB7699AAFD}" type="pres">
      <dgm:prSet presAssocID="{3E2C9716-D58A-4337-A972-58923D98B567}" presName="desTx" presStyleLbl="revTx" presStyleIdx="3" presStyleCnt="4">
        <dgm:presLayoutVars/>
      </dgm:prSet>
      <dgm:spPr/>
    </dgm:pt>
  </dgm:ptLst>
  <dgm:cxnLst>
    <dgm:cxn modelId="{3842DA32-0455-429D-BBE9-01E06007B610}" srcId="{3E2C9716-D58A-4337-A972-58923D98B567}" destId="{83BA36CD-FB6E-46D7-A5F2-68170B795AE1}" srcOrd="0" destOrd="0" parTransId="{8FF14621-2045-42F3-B4E5-7BB4EC3FB0EF}" sibTransId="{2D435A0B-545B-4D74-8BCE-E67769BD45B6}"/>
    <dgm:cxn modelId="{FDE7305D-882F-4C1C-B963-23D71B28655C}" srcId="{C6BE0D08-7D1B-4834-B0FC-0BF2E312740F}" destId="{DD3C2457-4896-44E2-9FE6-A38C09A88370}" srcOrd="0" destOrd="0" parTransId="{DBA9DF5B-AB23-4A47-AA7A-CD90B2AFEDBE}" sibTransId="{FC3DF990-12E0-4C63-A420-E6DE1EABB3D8}"/>
    <dgm:cxn modelId="{4507D241-6C7D-47B4-9154-6A6941E61233}" type="presOf" srcId="{DD3C2457-4896-44E2-9FE6-A38C09A88370}" destId="{8E170553-E143-40D2-BE8D-DBF50BF02033}" srcOrd="0" destOrd="0" presId="urn:microsoft.com/office/officeart/2018/2/layout/IconVerticalSolidList"/>
    <dgm:cxn modelId="{9387ED4C-D90D-4EC4-936D-1C8BFAF48EAE}" type="presOf" srcId="{B73897C5-5505-4693-8A90-78B06BB966FD}" destId="{0F2EA844-EB0F-42DE-BB6B-CDDB7699AAFD}" srcOrd="0" destOrd="1" presId="urn:microsoft.com/office/officeart/2018/2/layout/IconVerticalSolidList"/>
    <dgm:cxn modelId="{19516056-D9C5-4FDB-9679-A53E7530F2D4}" srcId="{3E2C9716-D58A-4337-A972-58923D98B567}" destId="{B73897C5-5505-4693-8A90-78B06BB966FD}" srcOrd="1" destOrd="0" parTransId="{214C7E33-C429-4ABA-A48E-6B57E433D3BA}" sibTransId="{CB25AB24-C24B-42DD-8038-FE71A13DC07A}"/>
    <dgm:cxn modelId="{2629359B-2E60-46F0-8CD6-4BD2A2C26836}" srcId="{37D774BD-9BD6-4601-9F57-1A3D2B6D1B67}" destId="{C6BE0D08-7D1B-4834-B0FC-0BF2E312740F}" srcOrd="0" destOrd="0" parTransId="{DFB79835-EB09-422F-A02B-C6B3895BAE48}" sibTransId="{E8D74C00-0F62-40DD-9037-F1EB1791693D}"/>
    <dgm:cxn modelId="{E6BA94A7-0762-4A53-A26E-3B068F1D23D8}" type="presOf" srcId="{37D774BD-9BD6-4601-9F57-1A3D2B6D1B67}" destId="{9F91BEA9-31E2-4719-9663-C630E7E94C9F}" srcOrd="0" destOrd="0" presId="urn:microsoft.com/office/officeart/2018/2/layout/IconVerticalSolidList"/>
    <dgm:cxn modelId="{E680D5B4-E03C-4D9B-B186-DAEAF3B71605}" type="presOf" srcId="{3E2C9716-D58A-4337-A972-58923D98B567}" destId="{2ECC03AE-D048-47DB-9563-B9CF92790736}" srcOrd="0" destOrd="0" presId="urn:microsoft.com/office/officeart/2018/2/layout/IconVerticalSolidList"/>
    <dgm:cxn modelId="{B28D2FC9-8DE2-42CC-BBEC-D0622B08B01A}" type="presOf" srcId="{83BA36CD-FB6E-46D7-A5F2-68170B795AE1}" destId="{0F2EA844-EB0F-42DE-BB6B-CDDB7699AAFD}" srcOrd="0" destOrd="0" presId="urn:microsoft.com/office/officeart/2018/2/layout/IconVerticalSolidList"/>
    <dgm:cxn modelId="{D5F4A8CE-0E2D-4DB3-A5F0-8D4EF08F4425}" type="presOf" srcId="{C6BE0D08-7D1B-4834-B0FC-0BF2E312740F}" destId="{B89A8DA6-DF36-4F17-8D0A-E3D074676250}" srcOrd="0" destOrd="0" presId="urn:microsoft.com/office/officeart/2018/2/layout/IconVerticalSolidList"/>
    <dgm:cxn modelId="{C2D5A6FD-E8BD-44AF-B7E3-ADE7FC84F912}" srcId="{37D774BD-9BD6-4601-9F57-1A3D2B6D1B67}" destId="{3E2C9716-D58A-4337-A972-58923D98B567}" srcOrd="1" destOrd="0" parTransId="{45579409-1304-4EE3-9D26-C36050539511}" sibTransId="{CF767CB0-BAD6-4CC2-8E3A-EB54F8F2AFFB}"/>
    <dgm:cxn modelId="{6E83CCF5-7BB2-4296-8ECA-FF89BA88AB6C}" type="presParOf" srcId="{9F91BEA9-31E2-4719-9663-C630E7E94C9F}" destId="{D1FF9F64-5A2B-443A-ADDA-0505CFFFA7DB}" srcOrd="0" destOrd="0" presId="urn:microsoft.com/office/officeart/2018/2/layout/IconVerticalSolidList"/>
    <dgm:cxn modelId="{2B22224B-4D29-4B80-9463-1A6BE239C676}" type="presParOf" srcId="{D1FF9F64-5A2B-443A-ADDA-0505CFFFA7DB}" destId="{27FD00DB-4FB4-475A-8F08-FDC958E9519B}" srcOrd="0" destOrd="0" presId="urn:microsoft.com/office/officeart/2018/2/layout/IconVerticalSolidList"/>
    <dgm:cxn modelId="{3A8C0A75-EE81-4336-85EF-89F1E25223FA}" type="presParOf" srcId="{D1FF9F64-5A2B-443A-ADDA-0505CFFFA7DB}" destId="{3DD5B6F4-A984-4491-A5BC-0D244FAFEF57}" srcOrd="1" destOrd="0" presId="urn:microsoft.com/office/officeart/2018/2/layout/IconVerticalSolidList"/>
    <dgm:cxn modelId="{7FFA0BF3-6ABF-4E0D-BBA7-EDA42C4DCD34}" type="presParOf" srcId="{D1FF9F64-5A2B-443A-ADDA-0505CFFFA7DB}" destId="{2E065E36-1DAF-4058-AFB4-9C98B85F49D1}" srcOrd="2" destOrd="0" presId="urn:microsoft.com/office/officeart/2018/2/layout/IconVerticalSolidList"/>
    <dgm:cxn modelId="{09C187A1-CDCC-49A0-805F-DC5446016586}" type="presParOf" srcId="{D1FF9F64-5A2B-443A-ADDA-0505CFFFA7DB}" destId="{B89A8DA6-DF36-4F17-8D0A-E3D074676250}" srcOrd="3" destOrd="0" presId="urn:microsoft.com/office/officeart/2018/2/layout/IconVerticalSolidList"/>
    <dgm:cxn modelId="{7AD402C9-430E-4C25-AB89-A6971AEF3AC6}" type="presParOf" srcId="{D1FF9F64-5A2B-443A-ADDA-0505CFFFA7DB}" destId="{8E170553-E143-40D2-BE8D-DBF50BF02033}" srcOrd="4" destOrd="0" presId="urn:microsoft.com/office/officeart/2018/2/layout/IconVerticalSolidList"/>
    <dgm:cxn modelId="{6F0F9398-1C60-4BA3-8236-0A433AA3118F}" type="presParOf" srcId="{9F91BEA9-31E2-4719-9663-C630E7E94C9F}" destId="{51B8B65A-303F-4016-84E8-0B2896694FC4}" srcOrd="1" destOrd="0" presId="urn:microsoft.com/office/officeart/2018/2/layout/IconVerticalSolidList"/>
    <dgm:cxn modelId="{9C6AC28E-807F-4A23-8059-AB64414D4427}" type="presParOf" srcId="{9F91BEA9-31E2-4719-9663-C630E7E94C9F}" destId="{DAB6785F-C07F-447E-86B9-88808BF207F3}" srcOrd="2" destOrd="0" presId="urn:microsoft.com/office/officeart/2018/2/layout/IconVerticalSolidList"/>
    <dgm:cxn modelId="{987A3B55-D1E2-43B1-8DF1-04C3037F39E2}" type="presParOf" srcId="{DAB6785F-C07F-447E-86B9-88808BF207F3}" destId="{83447B60-2B08-404A-92EF-7EC224A74401}" srcOrd="0" destOrd="0" presId="urn:microsoft.com/office/officeart/2018/2/layout/IconVerticalSolidList"/>
    <dgm:cxn modelId="{99B9EEF9-5662-495D-90D9-9D9835362B97}" type="presParOf" srcId="{DAB6785F-C07F-447E-86B9-88808BF207F3}" destId="{BF42B472-F5D3-4005-ACF0-8AC0E71DEACD}" srcOrd="1" destOrd="0" presId="urn:microsoft.com/office/officeart/2018/2/layout/IconVerticalSolidList"/>
    <dgm:cxn modelId="{9BD421D1-0F2C-4B52-8E22-A9C0D49E00CA}" type="presParOf" srcId="{DAB6785F-C07F-447E-86B9-88808BF207F3}" destId="{AA80242F-D8FF-43FD-BB8B-B6F4832ADB20}" srcOrd="2" destOrd="0" presId="urn:microsoft.com/office/officeart/2018/2/layout/IconVerticalSolidList"/>
    <dgm:cxn modelId="{979A31FB-DA6A-4EA9-B5DC-6DB63A8917EF}" type="presParOf" srcId="{DAB6785F-C07F-447E-86B9-88808BF207F3}" destId="{2ECC03AE-D048-47DB-9563-B9CF92790736}" srcOrd="3" destOrd="0" presId="urn:microsoft.com/office/officeart/2018/2/layout/IconVerticalSolidList"/>
    <dgm:cxn modelId="{723A0D81-7CFC-4EF3-A008-8C08A3373E4A}" type="presParOf" srcId="{DAB6785F-C07F-447E-86B9-88808BF207F3}" destId="{0F2EA844-EB0F-42DE-BB6B-CDDB7699AAFD}"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591E489-AAB0-44DE-A96D-5E11F8BF92E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1BB8CB8-E26E-4D09-8075-FC63E0503B63}">
      <dgm:prSet/>
      <dgm:spPr/>
      <dgm:t>
        <a:bodyPr/>
        <a:lstStyle/>
        <a:p>
          <a:pPr>
            <a:lnSpc>
              <a:spcPct val="100000"/>
            </a:lnSpc>
          </a:pPr>
          <a:r>
            <a:rPr lang="en-US" b="0" i="0" baseline="0"/>
            <a:t>One Solidity Specialist to implement the Smart Contract multi-auction Solution.</a:t>
          </a:r>
          <a:endParaRPr lang="en-US"/>
        </a:p>
      </dgm:t>
    </dgm:pt>
    <dgm:pt modelId="{C647B7F5-2556-44DE-8621-C5D84DB1BE6D}" type="parTrans" cxnId="{BAEE84C8-DBC4-4532-A69A-A5CF04ED647E}">
      <dgm:prSet/>
      <dgm:spPr/>
      <dgm:t>
        <a:bodyPr/>
        <a:lstStyle/>
        <a:p>
          <a:endParaRPr lang="en-US"/>
        </a:p>
      </dgm:t>
    </dgm:pt>
    <dgm:pt modelId="{780C0B63-150F-4429-8CCB-137D8EB773C9}" type="sibTrans" cxnId="{BAEE84C8-DBC4-4532-A69A-A5CF04ED647E}">
      <dgm:prSet/>
      <dgm:spPr/>
      <dgm:t>
        <a:bodyPr/>
        <a:lstStyle/>
        <a:p>
          <a:endParaRPr lang="en-US"/>
        </a:p>
      </dgm:t>
    </dgm:pt>
    <dgm:pt modelId="{173ED576-A4E1-4D61-93ED-1676469D797D}">
      <dgm:prSet/>
      <dgm:spPr/>
      <dgm:t>
        <a:bodyPr/>
        <a:lstStyle/>
        <a:p>
          <a:pPr>
            <a:lnSpc>
              <a:spcPct val="100000"/>
            </a:lnSpc>
          </a:pPr>
          <a:r>
            <a:rPr lang="en-US" b="0" i="0" baseline="0" dirty="0"/>
            <a:t>Estimated time to completion – two weeks (80h).</a:t>
          </a:r>
          <a:endParaRPr lang="en-US" dirty="0"/>
        </a:p>
      </dgm:t>
    </dgm:pt>
    <dgm:pt modelId="{2D3B6887-CDCE-4D19-910B-A53EF6036A05}" type="parTrans" cxnId="{639B43A4-633C-4011-BF8B-EAB2BAAB1051}">
      <dgm:prSet/>
      <dgm:spPr/>
      <dgm:t>
        <a:bodyPr/>
        <a:lstStyle/>
        <a:p>
          <a:endParaRPr lang="en-US"/>
        </a:p>
      </dgm:t>
    </dgm:pt>
    <dgm:pt modelId="{4DC3F298-254C-419A-83DC-5CF6B5B3AFF0}" type="sibTrans" cxnId="{639B43A4-633C-4011-BF8B-EAB2BAAB1051}">
      <dgm:prSet/>
      <dgm:spPr/>
      <dgm:t>
        <a:bodyPr/>
        <a:lstStyle/>
        <a:p>
          <a:endParaRPr lang="en-US"/>
        </a:p>
      </dgm:t>
    </dgm:pt>
    <dgm:pt modelId="{D6A5772D-24BF-45F8-8D92-8E38FCEA3221}">
      <dgm:prSet/>
      <dgm:spPr/>
      <dgm:t>
        <a:bodyPr/>
        <a:lstStyle/>
        <a:p>
          <a:pPr>
            <a:lnSpc>
              <a:spcPct val="100000"/>
            </a:lnSpc>
          </a:pPr>
          <a:r>
            <a:rPr lang="en-US" b="0" i="0" baseline="0"/>
            <a:t>SME to decide which software to use for the Front-end user interaction.</a:t>
          </a:r>
          <a:endParaRPr lang="en-US"/>
        </a:p>
      </dgm:t>
    </dgm:pt>
    <dgm:pt modelId="{262C9F3F-EE21-473B-9FF8-15FD6BABBCC3}" type="parTrans" cxnId="{C8C5A6D2-139E-4E7A-A5A6-90C5FBCB6615}">
      <dgm:prSet/>
      <dgm:spPr/>
      <dgm:t>
        <a:bodyPr/>
        <a:lstStyle/>
        <a:p>
          <a:endParaRPr lang="en-US"/>
        </a:p>
      </dgm:t>
    </dgm:pt>
    <dgm:pt modelId="{14C8DA83-FBE7-4390-B37C-C10C83805EEC}" type="sibTrans" cxnId="{C8C5A6D2-139E-4E7A-A5A6-90C5FBCB6615}">
      <dgm:prSet/>
      <dgm:spPr/>
      <dgm:t>
        <a:bodyPr/>
        <a:lstStyle/>
        <a:p>
          <a:endParaRPr lang="en-US"/>
        </a:p>
      </dgm:t>
    </dgm:pt>
    <dgm:pt modelId="{54185581-6000-43DA-8BA7-E74759987C49}">
      <dgm:prSet/>
      <dgm:spPr/>
      <dgm:t>
        <a:bodyPr/>
        <a:lstStyle/>
        <a:p>
          <a:pPr>
            <a:lnSpc>
              <a:spcPct val="100000"/>
            </a:lnSpc>
          </a:pPr>
          <a:r>
            <a:rPr lang="en-US" b="0" i="0" baseline="0" dirty="0"/>
            <a:t>Estimated time to completion – one week (40h).</a:t>
          </a:r>
          <a:endParaRPr lang="en-US" dirty="0"/>
        </a:p>
      </dgm:t>
    </dgm:pt>
    <dgm:pt modelId="{6A59C313-71FE-4B0A-BFC0-0FC28C9395CE}" type="parTrans" cxnId="{E1B9FAC1-1387-48E9-A191-5D1D4D6706D3}">
      <dgm:prSet/>
      <dgm:spPr/>
      <dgm:t>
        <a:bodyPr/>
        <a:lstStyle/>
        <a:p>
          <a:endParaRPr lang="en-US"/>
        </a:p>
      </dgm:t>
    </dgm:pt>
    <dgm:pt modelId="{3A6215E1-6E55-45F5-AFF3-DCA45D34BADB}" type="sibTrans" cxnId="{E1B9FAC1-1387-48E9-A191-5D1D4D6706D3}">
      <dgm:prSet/>
      <dgm:spPr/>
      <dgm:t>
        <a:bodyPr/>
        <a:lstStyle/>
        <a:p>
          <a:endParaRPr lang="en-US"/>
        </a:p>
      </dgm:t>
    </dgm:pt>
    <dgm:pt modelId="{2A37C6DA-599C-4765-8209-FF5C527119A7}">
      <dgm:prSet/>
      <dgm:spPr/>
      <dgm:t>
        <a:bodyPr/>
        <a:lstStyle/>
        <a:p>
          <a:pPr>
            <a:lnSpc>
              <a:spcPct val="100000"/>
            </a:lnSpc>
          </a:pPr>
          <a:r>
            <a:rPr lang="en-US" b="0" i="0" baseline="0"/>
            <a:t>Front-end implementation</a:t>
          </a:r>
          <a:endParaRPr lang="en-US"/>
        </a:p>
      </dgm:t>
    </dgm:pt>
    <dgm:pt modelId="{5244A0D9-3F4D-485C-B605-E1D1582158A1}" type="parTrans" cxnId="{179608B0-3897-4A1E-B57F-31FFDAC12A91}">
      <dgm:prSet/>
      <dgm:spPr/>
      <dgm:t>
        <a:bodyPr/>
        <a:lstStyle/>
        <a:p>
          <a:endParaRPr lang="en-US"/>
        </a:p>
      </dgm:t>
    </dgm:pt>
    <dgm:pt modelId="{08F2E9EF-BE76-4AB9-B1A0-3C2C6FFB95E4}" type="sibTrans" cxnId="{179608B0-3897-4A1E-B57F-31FFDAC12A91}">
      <dgm:prSet/>
      <dgm:spPr/>
      <dgm:t>
        <a:bodyPr/>
        <a:lstStyle/>
        <a:p>
          <a:endParaRPr lang="en-US"/>
        </a:p>
      </dgm:t>
    </dgm:pt>
    <dgm:pt modelId="{05D3D029-9487-46DB-8208-B769AAC3D59E}">
      <dgm:prSet/>
      <dgm:spPr/>
      <dgm:t>
        <a:bodyPr/>
        <a:lstStyle/>
        <a:p>
          <a:pPr>
            <a:lnSpc>
              <a:spcPct val="100000"/>
            </a:lnSpc>
          </a:pPr>
          <a:r>
            <a:rPr lang="en-US" b="0" i="0" baseline="0" dirty="0"/>
            <a:t>Estimated time to completion – one-month 180h).</a:t>
          </a:r>
          <a:endParaRPr lang="en-US" dirty="0"/>
        </a:p>
      </dgm:t>
    </dgm:pt>
    <dgm:pt modelId="{94A21438-E75E-4B7B-92D2-84C4636F027B}" type="parTrans" cxnId="{B68BF9BF-2D34-42C6-A917-237E79D76845}">
      <dgm:prSet/>
      <dgm:spPr/>
      <dgm:t>
        <a:bodyPr/>
        <a:lstStyle/>
        <a:p>
          <a:endParaRPr lang="en-US"/>
        </a:p>
      </dgm:t>
    </dgm:pt>
    <dgm:pt modelId="{C3C2A039-4BEE-479B-89ED-807B0DE3C417}" type="sibTrans" cxnId="{B68BF9BF-2D34-42C6-A917-237E79D76845}">
      <dgm:prSet/>
      <dgm:spPr/>
      <dgm:t>
        <a:bodyPr/>
        <a:lstStyle/>
        <a:p>
          <a:endParaRPr lang="en-US"/>
        </a:p>
      </dgm:t>
    </dgm:pt>
    <dgm:pt modelId="{D5C46E5F-2229-4D4A-905A-B86A7E7FAF3A}" type="pres">
      <dgm:prSet presAssocID="{D591E489-AAB0-44DE-A96D-5E11F8BF92EA}" presName="root" presStyleCnt="0">
        <dgm:presLayoutVars>
          <dgm:dir/>
          <dgm:resizeHandles val="exact"/>
        </dgm:presLayoutVars>
      </dgm:prSet>
      <dgm:spPr/>
    </dgm:pt>
    <dgm:pt modelId="{9D38A4B6-321D-4821-9BBE-E329EC0BFB83}" type="pres">
      <dgm:prSet presAssocID="{61BB8CB8-E26E-4D09-8075-FC63E0503B63}" presName="compNode" presStyleCnt="0"/>
      <dgm:spPr/>
    </dgm:pt>
    <dgm:pt modelId="{DA18E9A5-54FF-41CB-B52E-371AA9EC161E}" type="pres">
      <dgm:prSet presAssocID="{61BB8CB8-E26E-4D09-8075-FC63E0503B63}" presName="bgRect" presStyleLbl="bgShp" presStyleIdx="0" presStyleCnt="3"/>
      <dgm:spPr/>
    </dgm:pt>
    <dgm:pt modelId="{3B681232-61E2-4515-B559-DF3EAF7B26DC}" type="pres">
      <dgm:prSet presAssocID="{61BB8CB8-E26E-4D09-8075-FC63E0503B6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dding Rings"/>
        </a:ext>
      </dgm:extLst>
    </dgm:pt>
    <dgm:pt modelId="{10DB0FD1-0186-478A-AE3A-AB31AFD99A5A}" type="pres">
      <dgm:prSet presAssocID="{61BB8CB8-E26E-4D09-8075-FC63E0503B63}" presName="spaceRect" presStyleCnt="0"/>
      <dgm:spPr/>
    </dgm:pt>
    <dgm:pt modelId="{935455C9-441F-4516-B542-E7F293CFF003}" type="pres">
      <dgm:prSet presAssocID="{61BB8CB8-E26E-4D09-8075-FC63E0503B63}" presName="parTx" presStyleLbl="revTx" presStyleIdx="0" presStyleCnt="6">
        <dgm:presLayoutVars>
          <dgm:chMax val="0"/>
          <dgm:chPref val="0"/>
        </dgm:presLayoutVars>
      </dgm:prSet>
      <dgm:spPr/>
    </dgm:pt>
    <dgm:pt modelId="{64B7C8C3-DB36-40DF-BDD7-04FEC5AE44BD}" type="pres">
      <dgm:prSet presAssocID="{61BB8CB8-E26E-4D09-8075-FC63E0503B63}" presName="desTx" presStyleLbl="revTx" presStyleIdx="1" presStyleCnt="6">
        <dgm:presLayoutVars/>
      </dgm:prSet>
      <dgm:spPr/>
    </dgm:pt>
    <dgm:pt modelId="{012EC34B-1FA9-4C19-972D-C7285B4250DE}" type="pres">
      <dgm:prSet presAssocID="{780C0B63-150F-4429-8CCB-137D8EB773C9}" presName="sibTrans" presStyleCnt="0"/>
      <dgm:spPr/>
    </dgm:pt>
    <dgm:pt modelId="{FBCF7841-D421-45B7-8F43-9A231496E133}" type="pres">
      <dgm:prSet presAssocID="{D6A5772D-24BF-45F8-8D92-8E38FCEA3221}" presName="compNode" presStyleCnt="0"/>
      <dgm:spPr/>
    </dgm:pt>
    <dgm:pt modelId="{10F21520-D18E-4EB2-917C-18B1513B7524}" type="pres">
      <dgm:prSet presAssocID="{D6A5772D-24BF-45F8-8D92-8E38FCEA3221}" presName="bgRect" presStyleLbl="bgShp" presStyleIdx="1" presStyleCnt="3"/>
      <dgm:spPr/>
    </dgm:pt>
    <dgm:pt modelId="{387ABE28-F4D0-4B4D-B657-7D8483A8A1D4}" type="pres">
      <dgm:prSet presAssocID="{D6A5772D-24BF-45F8-8D92-8E38FCEA322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D54284FC-A098-467E-8839-84062171D5C3}" type="pres">
      <dgm:prSet presAssocID="{D6A5772D-24BF-45F8-8D92-8E38FCEA3221}" presName="spaceRect" presStyleCnt="0"/>
      <dgm:spPr/>
    </dgm:pt>
    <dgm:pt modelId="{7FDD84BB-8E7B-4E21-BA3D-759D6757C3A2}" type="pres">
      <dgm:prSet presAssocID="{D6A5772D-24BF-45F8-8D92-8E38FCEA3221}" presName="parTx" presStyleLbl="revTx" presStyleIdx="2" presStyleCnt="6">
        <dgm:presLayoutVars>
          <dgm:chMax val="0"/>
          <dgm:chPref val="0"/>
        </dgm:presLayoutVars>
      </dgm:prSet>
      <dgm:spPr/>
    </dgm:pt>
    <dgm:pt modelId="{60BAF32B-1EFB-4A9B-A62F-2F3DC2BA6DBA}" type="pres">
      <dgm:prSet presAssocID="{D6A5772D-24BF-45F8-8D92-8E38FCEA3221}" presName="desTx" presStyleLbl="revTx" presStyleIdx="3" presStyleCnt="6">
        <dgm:presLayoutVars/>
      </dgm:prSet>
      <dgm:spPr/>
    </dgm:pt>
    <dgm:pt modelId="{7166E1A3-1499-401D-88D2-DEDC51934FDE}" type="pres">
      <dgm:prSet presAssocID="{14C8DA83-FBE7-4390-B37C-C10C83805EEC}" presName="sibTrans" presStyleCnt="0"/>
      <dgm:spPr/>
    </dgm:pt>
    <dgm:pt modelId="{F196654D-F904-4015-BA01-38D99756AD0A}" type="pres">
      <dgm:prSet presAssocID="{2A37C6DA-599C-4765-8209-FF5C527119A7}" presName="compNode" presStyleCnt="0"/>
      <dgm:spPr/>
    </dgm:pt>
    <dgm:pt modelId="{8681A7D5-AC71-4948-9415-589CEC59DB55}" type="pres">
      <dgm:prSet presAssocID="{2A37C6DA-599C-4765-8209-FF5C527119A7}" presName="bgRect" presStyleLbl="bgShp" presStyleIdx="2" presStyleCnt="3"/>
      <dgm:spPr/>
    </dgm:pt>
    <dgm:pt modelId="{38B06E24-E302-4CD5-A7F2-710908619FAA}" type="pres">
      <dgm:prSet presAssocID="{2A37C6DA-599C-4765-8209-FF5C527119A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oud Computing"/>
        </a:ext>
      </dgm:extLst>
    </dgm:pt>
    <dgm:pt modelId="{2FDFEAE6-8E5B-4754-81C6-EA13B4FE81D8}" type="pres">
      <dgm:prSet presAssocID="{2A37C6DA-599C-4765-8209-FF5C527119A7}" presName="spaceRect" presStyleCnt="0"/>
      <dgm:spPr/>
    </dgm:pt>
    <dgm:pt modelId="{101A782E-5488-4D38-920B-8BD2AFFD2C10}" type="pres">
      <dgm:prSet presAssocID="{2A37C6DA-599C-4765-8209-FF5C527119A7}" presName="parTx" presStyleLbl="revTx" presStyleIdx="4" presStyleCnt="6">
        <dgm:presLayoutVars>
          <dgm:chMax val="0"/>
          <dgm:chPref val="0"/>
        </dgm:presLayoutVars>
      </dgm:prSet>
      <dgm:spPr/>
    </dgm:pt>
    <dgm:pt modelId="{8FB74F61-29D2-4C17-950C-7170B6F2DA2F}" type="pres">
      <dgm:prSet presAssocID="{2A37C6DA-599C-4765-8209-FF5C527119A7}" presName="desTx" presStyleLbl="revTx" presStyleIdx="5" presStyleCnt="6">
        <dgm:presLayoutVars/>
      </dgm:prSet>
      <dgm:spPr/>
    </dgm:pt>
  </dgm:ptLst>
  <dgm:cxnLst>
    <dgm:cxn modelId="{EAE8AA5E-11B9-4871-BF83-C6FACBE29493}" type="presOf" srcId="{D6A5772D-24BF-45F8-8D92-8E38FCEA3221}" destId="{7FDD84BB-8E7B-4E21-BA3D-759D6757C3A2}" srcOrd="0" destOrd="0" presId="urn:microsoft.com/office/officeart/2018/2/layout/IconVerticalSolidList"/>
    <dgm:cxn modelId="{E343E461-687F-4EC6-AD54-4447258B9163}" type="presOf" srcId="{173ED576-A4E1-4D61-93ED-1676469D797D}" destId="{64B7C8C3-DB36-40DF-BDD7-04FEC5AE44BD}" srcOrd="0" destOrd="0" presId="urn:microsoft.com/office/officeart/2018/2/layout/IconVerticalSolidList"/>
    <dgm:cxn modelId="{D3B01F64-230B-42C5-8290-D2B921F66506}" type="presOf" srcId="{2A37C6DA-599C-4765-8209-FF5C527119A7}" destId="{101A782E-5488-4D38-920B-8BD2AFFD2C10}" srcOrd="0" destOrd="0" presId="urn:microsoft.com/office/officeart/2018/2/layout/IconVerticalSolidList"/>
    <dgm:cxn modelId="{674A5D6B-FF8D-43DD-937E-388DD7C671AE}" type="presOf" srcId="{D591E489-AAB0-44DE-A96D-5E11F8BF92EA}" destId="{D5C46E5F-2229-4D4A-905A-B86A7E7FAF3A}" srcOrd="0" destOrd="0" presId="urn:microsoft.com/office/officeart/2018/2/layout/IconVerticalSolidList"/>
    <dgm:cxn modelId="{639B43A4-633C-4011-BF8B-EAB2BAAB1051}" srcId="{61BB8CB8-E26E-4D09-8075-FC63E0503B63}" destId="{173ED576-A4E1-4D61-93ED-1676469D797D}" srcOrd="0" destOrd="0" parTransId="{2D3B6887-CDCE-4D19-910B-A53EF6036A05}" sibTransId="{4DC3F298-254C-419A-83DC-5CF6B5B3AFF0}"/>
    <dgm:cxn modelId="{179608B0-3897-4A1E-B57F-31FFDAC12A91}" srcId="{D591E489-AAB0-44DE-A96D-5E11F8BF92EA}" destId="{2A37C6DA-599C-4765-8209-FF5C527119A7}" srcOrd="2" destOrd="0" parTransId="{5244A0D9-3F4D-485C-B605-E1D1582158A1}" sibTransId="{08F2E9EF-BE76-4AB9-B1A0-3C2C6FFB95E4}"/>
    <dgm:cxn modelId="{6FA5ECB2-CE1C-456E-922A-2FAF5086FE6C}" type="presOf" srcId="{61BB8CB8-E26E-4D09-8075-FC63E0503B63}" destId="{935455C9-441F-4516-B542-E7F293CFF003}" srcOrd="0" destOrd="0" presId="urn:microsoft.com/office/officeart/2018/2/layout/IconVerticalSolidList"/>
    <dgm:cxn modelId="{B68BF9BF-2D34-42C6-A917-237E79D76845}" srcId="{2A37C6DA-599C-4765-8209-FF5C527119A7}" destId="{05D3D029-9487-46DB-8208-B769AAC3D59E}" srcOrd="0" destOrd="0" parTransId="{94A21438-E75E-4B7B-92D2-84C4636F027B}" sibTransId="{C3C2A039-4BEE-479B-89ED-807B0DE3C417}"/>
    <dgm:cxn modelId="{E1B9FAC1-1387-48E9-A191-5D1D4D6706D3}" srcId="{D6A5772D-24BF-45F8-8D92-8E38FCEA3221}" destId="{54185581-6000-43DA-8BA7-E74759987C49}" srcOrd="0" destOrd="0" parTransId="{6A59C313-71FE-4B0A-BFC0-0FC28C9395CE}" sibTransId="{3A6215E1-6E55-45F5-AFF3-DCA45D34BADB}"/>
    <dgm:cxn modelId="{BAEE84C8-DBC4-4532-A69A-A5CF04ED647E}" srcId="{D591E489-AAB0-44DE-A96D-5E11F8BF92EA}" destId="{61BB8CB8-E26E-4D09-8075-FC63E0503B63}" srcOrd="0" destOrd="0" parTransId="{C647B7F5-2556-44DE-8621-C5D84DB1BE6D}" sibTransId="{780C0B63-150F-4429-8CCB-137D8EB773C9}"/>
    <dgm:cxn modelId="{D0BD17CB-F30B-46D2-A97A-B91ED589BC78}" type="presOf" srcId="{54185581-6000-43DA-8BA7-E74759987C49}" destId="{60BAF32B-1EFB-4A9B-A62F-2F3DC2BA6DBA}" srcOrd="0" destOrd="0" presId="urn:microsoft.com/office/officeart/2018/2/layout/IconVerticalSolidList"/>
    <dgm:cxn modelId="{C8C5A6D2-139E-4E7A-A5A6-90C5FBCB6615}" srcId="{D591E489-AAB0-44DE-A96D-5E11F8BF92EA}" destId="{D6A5772D-24BF-45F8-8D92-8E38FCEA3221}" srcOrd="1" destOrd="0" parTransId="{262C9F3F-EE21-473B-9FF8-15FD6BABBCC3}" sibTransId="{14C8DA83-FBE7-4390-B37C-C10C83805EEC}"/>
    <dgm:cxn modelId="{A7EE41F3-0491-4875-ABFC-0647CB9A253D}" type="presOf" srcId="{05D3D029-9487-46DB-8208-B769AAC3D59E}" destId="{8FB74F61-29D2-4C17-950C-7170B6F2DA2F}" srcOrd="0" destOrd="0" presId="urn:microsoft.com/office/officeart/2018/2/layout/IconVerticalSolidList"/>
    <dgm:cxn modelId="{8C8D83B7-8057-469A-9265-0EB58E1B8B56}" type="presParOf" srcId="{D5C46E5F-2229-4D4A-905A-B86A7E7FAF3A}" destId="{9D38A4B6-321D-4821-9BBE-E329EC0BFB83}" srcOrd="0" destOrd="0" presId="urn:microsoft.com/office/officeart/2018/2/layout/IconVerticalSolidList"/>
    <dgm:cxn modelId="{7FA42BFD-C153-497A-A2ED-E9AE05557F5F}" type="presParOf" srcId="{9D38A4B6-321D-4821-9BBE-E329EC0BFB83}" destId="{DA18E9A5-54FF-41CB-B52E-371AA9EC161E}" srcOrd="0" destOrd="0" presId="urn:microsoft.com/office/officeart/2018/2/layout/IconVerticalSolidList"/>
    <dgm:cxn modelId="{AFDF1C63-097A-4402-8CCF-39C5ECBFECC8}" type="presParOf" srcId="{9D38A4B6-321D-4821-9BBE-E329EC0BFB83}" destId="{3B681232-61E2-4515-B559-DF3EAF7B26DC}" srcOrd="1" destOrd="0" presId="urn:microsoft.com/office/officeart/2018/2/layout/IconVerticalSolidList"/>
    <dgm:cxn modelId="{B0B11704-E661-4E95-ABF3-7C62B311292E}" type="presParOf" srcId="{9D38A4B6-321D-4821-9BBE-E329EC0BFB83}" destId="{10DB0FD1-0186-478A-AE3A-AB31AFD99A5A}" srcOrd="2" destOrd="0" presId="urn:microsoft.com/office/officeart/2018/2/layout/IconVerticalSolidList"/>
    <dgm:cxn modelId="{BF6B8D57-D5B7-4428-B927-5BF94CFF1784}" type="presParOf" srcId="{9D38A4B6-321D-4821-9BBE-E329EC0BFB83}" destId="{935455C9-441F-4516-B542-E7F293CFF003}" srcOrd="3" destOrd="0" presId="urn:microsoft.com/office/officeart/2018/2/layout/IconVerticalSolidList"/>
    <dgm:cxn modelId="{9B702D14-AEDF-423A-B071-ABF9B25E3762}" type="presParOf" srcId="{9D38A4B6-321D-4821-9BBE-E329EC0BFB83}" destId="{64B7C8C3-DB36-40DF-BDD7-04FEC5AE44BD}" srcOrd="4" destOrd="0" presId="urn:microsoft.com/office/officeart/2018/2/layout/IconVerticalSolidList"/>
    <dgm:cxn modelId="{BC626A99-FFA1-4389-90D8-ED133AEA1F6A}" type="presParOf" srcId="{D5C46E5F-2229-4D4A-905A-B86A7E7FAF3A}" destId="{012EC34B-1FA9-4C19-972D-C7285B4250DE}" srcOrd="1" destOrd="0" presId="urn:microsoft.com/office/officeart/2018/2/layout/IconVerticalSolidList"/>
    <dgm:cxn modelId="{5443385C-0189-4850-A93B-4D071ECA715B}" type="presParOf" srcId="{D5C46E5F-2229-4D4A-905A-B86A7E7FAF3A}" destId="{FBCF7841-D421-45B7-8F43-9A231496E133}" srcOrd="2" destOrd="0" presId="urn:microsoft.com/office/officeart/2018/2/layout/IconVerticalSolidList"/>
    <dgm:cxn modelId="{F6C1C900-AF85-41CC-8900-594A6AEA8065}" type="presParOf" srcId="{FBCF7841-D421-45B7-8F43-9A231496E133}" destId="{10F21520-D18E-4EB2-917C-18B1513B7524}" srcOrd="0" destOrd="0" presId="urn:microsoft.com/office/officeart/2018/2/layout/IconVerticalSolidList"/>
    <dgm:cxn modelId="{A952FB39-F72E-4324-A175-35F0538F167E}" type="presParOf" srcId="{FBCF7841-D421-45B7-8F43-9A231496E133}" destId="{387ABE28-F4D0-4B4D-B657-7D8483A8A1D4}" srcOrd="1" destOrd="0" presId="urn:microsoft.com/office/officeart/2018/2/layout/IconVerticalSolidList"/>
    <dgm:cxn modelId="{96C0B99D-96F8-42D2-93BD-239FC9838BFF}" type="presParOf" srcId="{FBCF7841-D421-45B7-8F43-9A231496E133}" destId="{D54284FC-A098-467E-8839-84062171D5C3}" srcOrd="2" destOrd="0" presId="urn:microsoft.com/office/officeart/2018/2/layout/IconVerticalSolidList"/>
    <dgm:cxn modelId="{99B7C350-75EC-49DF-8162-789A350ADA26}" type="presParOf" srcId="{FBCF7841-D421-45B7-8F43-9A231496E133}" destId="{7FDD84BB-8E7B-4E21-BA3D-759D6757C3A2}" srcOrd="3" destOrd="0" presId="urn:microsoft.com/office/officeart/2018/2/layout/IconVerticalSolidList"/>
    <dgm:cxn modelId="{3C91D460-E617-41B8-8982-828E0D0F754D}" type="presParOf" srcId="{FBCF7841-D421-45B7-8F43-9A231496E133}" destId="{60BAF32B-1EFB-4A9B-A62F-2F3DC2BA6DBA}" srcOrd="4" destOrd="0" presId="urn:microsoft.com/office/officeart/2018/2/layout/IconVerticalSolidList"/>
    <dgm:cxn modelId="{DE0F251F-B506-44D6-B8CB-6649B701687B}" type="presParOf" srcId="{D5C46E5F-2229-4D4A-905A-B86A7E7FAF3A}" destId="{7166E1A3-1499-401D-88D2-DEDC51934FDE}" srcOrd="3" destOrd="0" presId="urn:microsoft.com/office/officeart/2018/2/layout/IconVerticalSolidList"/>
    <dgm:cxn modelId="{898DA500-F5A7-4BB7-BDED-F09B60968FDB}" type="presParOf" srcId="{D5C46E5F-2229-4D4A-905A-B86A7E7FAF3A}" destId="{F196654D-F904-4015-BA01-38D99756AD0A}" srcOrd="4" destOrd="0" presId="urn:microsoft.com/office/officeart/2018/2/layout/IconVerticalSolidList"/>
    <dgm:cxn modelId="{6F622022-633D-444D-8E09-13A793783F9A}" type="presParOf" srcId="{F196654D-F904-4015-BA01-38D99756AD0A}" destId="{8681A7D5-AC71-4948-9415-589CEC59DB55}" srcOrd="0" destOrd="0" presId="urn:microsoft.com/office/officeart/2018/2/layout/IconVerticalSolidList"/>
    <dgm:cxn modelId="{5E5BC958-B0E9-400E-A59C-741F96EF4AF4}" type="presParOf" srcId="{F196654D-F904-4015-BA01-38D99756AD0A}" destId="{38B06E24-E302-4CD5-A7F2-710908619FAA}" srcOrd="1" destOrd="0" presId="urn:microsoft.com/office/officeart/2018/2/layout/IconVerticalSolidList"/>
    <dgm:cxn modelId="{755DBAFF-F0F8-4C51-8630-A0F7B39E3D43}" type="presParOf" srcId="{F196654D-F904-4015-BA01-38D99756AD0A}" destId="{2FDFEAE6-8E5B-4754-81C6-EA13B4FE81D8}" srcOrd="2" destOrd="0" presId="urn:microsoft.com/office/officeart/2018/2/layout/IconVerticalSolidList"/>
    <dgm:cxn modelId="{804D0566-92D5-49D8-8108-8C2D879DE107}" type="presParOf" srcId="{F196654D-F904-4015-BA01-38D99756AD0A}" destId="{101A782E-5488-4D38-920B-8BD2AFFD2C10}" srcOrd="3" destOrd="0" presId="urn:microsoft.com/office/officeart/2018/2/layout/IconVerticalSolidList"/>
    <dgm:cxn modelId="{4485BA69-5C5D-415E-975F-6E81D176CB91}" type="presParOf" srcId="{F196654D-F904-4015-BA01-38D99756AD0A}" destId="{8FB74F61-29D2-4C17-950C-7170B6F2DA2F}"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26A255-440C-44E0-A84A-0973E3DB3A8D}">
      <dsp:nvSpPr>
        <dsp:cNvPr id="0" name=""/>
        <dsp:cNvSpPr/>
      </dsp:nvSpPr>
      <dsp:spPr>
        <a:xfrm>
          <a:off x="0" y="839925"/>
          <a:ext cx="6087724" cy="133741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DB0C8D-A1B6-4452-B342-783558DD9492}">
      <dsp:nvSpPr>
        <dsp:cNvPr id="0" name=""/>
        <dsp:cNvSpPr/>
      </dsp:nvSpPr>
      <dsp:spPr>
        <a:xfrm>
          <a:off x="150656" y="1131976"/>
          <a:ext cx="716569" cy="716569"/>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26FE2B-44A2-4198-A0D1-7CCD1FF23C26}">
      <dsp:nvSpPr>
        <dsp:cNvPr id="0" name=""/>
        <dsp:cNvSpPr/>
      </dsp:nvSpPr>
      <dsp:spPr>
        <a:xfrm>
          <a:off x="1101069" y="829183"/>
          <a:ext cx="4732020"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just" defTabSz="622300">
            <a:lnSpc>
              <a:spcPct val="100000"/>
            </a:lnSpc>
            <a:spcBef>
              <a:spcPct val="0"/>
            </a:spcBef>
            <a:spcAft>
              <a:spcPct val="35000"/>
            </a:spcAft>
            <a:buNone/>
          </a:pPr>
          <a:r>
            <a:rPr lang="en-US" sz="1400" b="0" i="0" u="none" strike="noStrike" kern="1200" baseline="0" dirty="0"/>
            <a:t>A Solidity based Non-Fungible Token (NFT) minting and registration contract allows users to register and mint NFTs on a blockchain network. NFT smart contracts can utilize the ERC721 standard. Building blocks of the contract are:</a:t>
          </a:r>
          <a:endParaRPr lang="en-US" sz="1400" kern="1200" dirty="0"/>
        </a:p>
      </dsp:txBody>
      <dsp:txXfrm>
        <a:off x="1101069" y="829183"/>
        <a:ext cx="4732020" cy="1302853"/>
      </dsp:txXfrm>
    </dsp:sp>
    <dsp:sp modelId="{5E5554BE-4F73-45A3-8F16-AC503B40ED41}">
      <dsp:nvSpPr>
        <dsp:cNvPr id="0" name=""/>
        <dsp:cNvSpPr/>
      </dsp:nvSpPr>
      <dsp:spPr>
        <a:xfrm>
          <a:off x="6238277" y="1603377"/>
          <a:ext cx="4277313"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just" defTabSz="488950">
            <a:lnSpc>
              <a:spcPct val="100000"/>
            </a:lnSpc>
            <a:spcBef>
              <a:spcPct val="0"/>
            </a:spcBef>
            <a:spcAft>
              <a:spcPct val="35000"/>
            </a:spcAft>
            <a:buNone/>
          </a:pPr>
          <a:r>
            <a:rPr lang="en-US" sz="1100" b="1" i="0" kern="1200" baseline="0" dirty="0">
              <a:solidFill>
                <a:schemeClr val="accent2">
                  <a:lumMod val="75000"/>
                </a:schemeClr>
              </a:solidFill>
            </a:rPr>
            <a:t>Register Artwork: </a:t>
          </a:r>
          <a:r>
            <a:rPr lang="en-US" sz="1100" b="0" i="0" kern="1200" baseline="0" dirty="0"/>
            <a:t>This function defines the contracts variables, which include address of the owner, name of the artwork, name of the artist, initial value and the URI location of the artwork. </a:t>
          </a:r>
        </a:p>
        <a:p>
          <a:pPr marL="0" lvl="0" indent="0" algn="just" defTabSz="488950">
            <a:lnSpc>
              <a:spcPct val="100000"/>
            </a:lnSpc>
            <a:spcBef>
              <a:spcPct val="0"/>
            </a:spcBef>
            <a:spcAft>
              <a:spcPct val="35000"/>
            </a:spcAft>
            <a:buNone/>
          </a:pPr>
          <a:r>
            <a:rPr lang="en-US" sz="1100" b="1" i="0" kern="1200" baseline="0" dirty="0">
              <a:solidFill>
                <a:schemeClr val="accent2">
                  <a:lumMod val="75000"/>
                </a:schemeClr>
              </a:solidFill>
            </a:rPr>
            <a:t>Minting Tokens: </a:t>
          </a:r>
          <a:r>
            <a:rPr lang="en-US" sz="1100" b="0" i="0" kern="1200" baseline="0" dirty="0">
              <a:solidFill>
                <a:schemeClr val="tx1"/>
              </a:solidFill>
            </a:rPr>
            <a:t>The NFT smart contract includes functionality for minting unique NFT tokens. The safe Mint function ensures that new tokens can be safely created and transferred. </a:t>
          </a:r>
          <a:endParaRPr lang="en-US" sz="1100" b="0" i="0" kern="1200" baseline="0" dirty="0">
            <a:solidFill>
              <a:srgbClr val="C00000"/>
            </a:solidFill>
          </a:endParaRPr>
        </a:p>
        <a:p>
          <a:pPr marL="0" lvl="0" indent="0" algn="just" defTabSz="488950">
            <a:lnSpc>
              <a:spcPct val="100000"/>
            </a:lnSpc>
            <a:spcBef>
              <a:spcPct val="0"/>
            </a:spcBef>
            <a:spcAft>
              <a:spcPct val="35000"/>
            </a:spcAft>
            <a:buNone/>
          </a:pPr>
          <a:r>
            <a:rPr lang="en-US" sz="1100" b="1" i="0" kern="1200" baseline="0" dirty="0">
              <a:solidFill>
                <a:schemeClr val="accent2">
                  <a:lumMod val="75000"/>
                </a:schemeClr>
              </a:solidFill>
            </a:rPr>
            <a:t>Metadata Storage: </a:t>
          </a:r>
          <a:r>
            <a:rPr lang="en-US" sz="1100" b="0" i="0" kern="1200" baseline="0" dirty="0">
              <a:solidFill>
                <a:schemeClr val="tx1"/>
              </a:solidFill>
            </a:rPr>
            <a:t>The smart contract allows for storage of the metadata of the NFT. </a:t>
          </a:r>
        </a:p>
        <a:p>
          <a:pPr marL="0" lvl="0" indent="0" algn="just" defTabSz="488950">
            <a:lnSpc>
              <a:spcPct val="100000"/>
            </a:lnSpc>
            <a:spcBef>
              <a:spcPct val="0"/>
            </a:spcBef>
            <a:spcAft>
              <a:spcPct val="35000"/>
            </a:spcAft>
            <a:buNone/>
          </a:pPr>
          <a:r>
            <a:rPr lang="en-US" sz="1100" b="1" i="0" kern="1200" baseline="0" dirty="0">
              <a:solidFill>
                <a:schemeClr val="accent2">
                  <a:lumMod val="75000"/>
                </a:schemeClr>
              </a:solidFill>
            </a:rPr>
            <a:t>SetApprovalForAll:</a:t>
          </a:r>
          <a:r>
            <a:rPr lang="en-US" sz="1100" b="1" i="0" kern="1200" baseline="0" dirty="0">
              <a:solidFill>
                <a:srgbClr val="FF0000"/>
              </a:solidFill>
            </a:rPr>
            <a:t> </a:t>
          </a:r>
          <a:r>
            <a:rPr lang="en-US" sz="1100" b="0" i="0" kern="1200" baseline="0" dirty="0"/>
            <a:t>A</a:t>
          </a:r>
          <a:r>
            <a:rPr lang="en-US" sz="1100" b="0" i="0" kern="1200" dirty="0"/>
            <a:t>llows the owner of a NFT to grant approval to another address to manage their NFTs, the approved address can manage NFTs on their behalf. Utilizing this functionality allows the auction contract to transfer the NFT to the new owner if sold or back to the original owner if not sold. </a:t>
          </a:r>
          <a:endParaRPr lang="en-US" sz="1100" b="0" i="0" kern="1200" baseline="0" dirty="0">
            <a:solidFill>
              <a:schemeClr val="tx1"/>
            </a:solidFill>
          </a:endParaRPr>
        </a:p>
        <a:p>
          <a:pPr marL="0" lvl="0" indent="0" algn="just" defTabSz="488950">
            <a:lnSpc>
              <a:spcPct val="100000"/>
            </a:lnSpc>
            <a:spcBef>
              <a:spcPct val="0"/>
            </a:spcBef>
            <a:spcAft>
              <a:spcPct val="35000"/>
            </a:spcAft>
            <a:buNone/>
          </a:pPr>
          <a:r>
            <a:rPr lang="en-US" sz="1100" b="1" i="0" kern="1200" baseline="0" dirty="0">
              <a:solidFill>
                <a:schemeClr val="accent2">
                  <a:lumMod val="75000"/>
                </a:schemeClr>
              </a:solidFill>
            </a:rPr>
            <a:t>Event Emission: </a:t>
          </a:r>
          <a:r>
            <a:rPr lang="en-US" sz="1100" b="0" i="0" kern="1200" baseline="0" dirty="0">
              <a:solidFill>
                <a:schemeClr val="tx1"/>
              </a:solidFill>
            </a:rPr>
            <a:t>E</a:t>
          </a:r>
          <a:r>
            <a:rPr lang="en-US" sz="1100" b="0" i="0" kern="1200" baseline="0" dirty="0"/>
            <a:t>vent emission is used to emit the unique Token ID of the NFT. Token ID </a:t>
          </a:r>
          <a:r>
            <a:rPr lang="en-US" sz="1100" b="0" i="0" kern="1200" dirty="0"/>
            <a:t>serves as a unique identifier and enables the NFT to be tracked on the blockchain. Token Id is later used as one of the arguments to the Auction contract start function.</a:t>
          </a:r>
          <a:endParaRPr lang="en-US" sz="1100" b="0" i="0" kern="1200" baseline="0" dirty="0"/>
        </a:p>
      </dsp:txBody>
      <dsp:txXfrm>
        <a:off x="6238277" y="1603377"/>
        <a:ext cx="4277313" cy="1302853"/>
      </dsp:txXfrm>
    </dsp:sp>
    <dsp:sp modelId="{21334611-4C75-4183-8585-5A0FDF696521}">
      <dsp:nvSpPr>
        <dsp:cNvPr id="0" name=""/>
        <dsp:cNvSpPr/>
      </dsp:nvSpPr>
      <dsp:spPr>
        <a:xfrm>
          <a:off x="0" y="2466094"/>
          <a:ext cx="6087724" cy="13028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EE0621-7AF4-442B-8893-A7CE7B7C9FB3}">
      <dsp:nvSpPr>
        <dsp:cNvPr id="0" name=""/>
        <dsp:cNvSpPr/>
      </dsp:nvSpPr>
      <dsp:spPr>
        <a:xfrm>
          <a:off x="197792" y="2771497"/>
          <a:ext cx="716569" cy="7165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688467-C19F-409F-AEF9-39453290C283}">
      <dsp:nvSpPr>
        <dsp:cNvPr id="0" name=""/>
        <dsp:cNvSpPr/>
      </dsp:nvSpPr>
      <dsp:spPr>
        <a:xfrm>
          <a:off x="1046347" y="2505531"/>
          <a:ext cx="4846571"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just" defTabSz="622300">
            <a:lnSpc>
              <a:spcPct val="100000"/>
            </a:lnSpc>
            <a:spcBef>
              <a:spcPct val="0"/>
            </a:spcBef>
            <a:spcAft>
              <a:spcPct val="35000"/>
            </a:spcAft>
            <a:buNone/>
          </a:pPr>
          <a:r>
            <a:rPr lang="en-US" sz="1400" b="1" kern="1200" dirty="0"/>
            <a:t>Artist: </a:t>
          </a:r>
          <a:r>
            <a:rPr lang="en-US" sz="1400" b="0" kern="1200" dirty="0"/>
            <a:t>Registers Artwork and </a:t>
          </a:r>
          <a:r>
            <a:rPr lang="en-US" sz="1400" b="0" kern="1200"/>
            <a:t>mints unique </a:t>
          </a:r>
          <a:r>
            <a:rPr lang="en-US" sz="1400" b="0" kern="1200" dirty="0"/>
            <a:t>NFT token</a:t>
          </a:r>
        </a:p>
        <a:p>
          <a:pPr marL="0" lvl="0" indent="0" algn="just" defTabSz="622300">
            <a:lnSpc>
              <a:spcPct val="100000"/>
            </a:lnSpc>
            <a:spcBef>
              <a:spcPct val="0"/>
            </a:spcBef>
            <a:spcAft>
              <a:spcPct val="35000"/>
            </a:spcAft>
            <a:buNone/>
          </a:pPr>
          <a:r>
            <a:rPr lang="en-US" sz="1400" b="1" kern="1200" dirty="0"/>
            <a:t>Auction: </a:t>
          </a:r>
          <a:r>
            <a:rPr lang="en-US" sz="1400" b="0" kern="1200" dirty="0"/>
            <a:t>Approved to manage artwork transfer and payment</a:t>
          </a:r>
          <a:endParaRPr lang="en-US" sz="1400" b="1" kern="1200" dirty="0"/>
        </a:p>
        <a:p>
          <a:pPr marL="0" lvl="0" indent="0" algn="just" defTabSz="622300">
            <a:lnSpc>
              <a:spcPct val="100000"/>
            </a:lnSpc>
            <a:spcBef>
              <a:spcPct val="0"/>
            </a:spcBef>
            <a:spcAft>
              <a:spcPct val="35000"/>
            </a:spcAft>
            <a:buNone/>
          </a:pPr>
          <a:r>
            <a:rPr lang="en-US" sz="1400" b="1" kern="1200" dirty="0"/>
            <a:t>Deployment:</a:t>
          </a:r>
          <a:r>
            <a:rPr lang="en-US" sz="1400" kern="1200" dirty="0"/>
            <a:t> NFT Register Smart contract it deployed via the Auction Deployer Smart Contract</a:t>
          </a:r>
        </a:p>
      </dsp:txBody>
      <dsp:txXfrm>
        <a:off x="1046347" y="2505531"/>
        <a:ext cx="4846571" cy="13028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26A255-440C-44E0-A84A-0973E3DB3A8D}">
      <dsp:nvSpPr>
        <dsp:cNvPr id="0" name=""/>
        <dsp:cNvSpPr/>
      </dsp:nvSpPr>
      <dsp:spPr>
        <a:xfrm>
          <a:off x="0" y="693830"/>
          <a:ext cx="10515600" cy="13028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DB0C8D-A1B6-4452-B342-783558DD9492}">
      <dsp:nvSpPr>
        <dsp:cNvPr id="0" name=""/>
        <dsp:cNvSpPr/>
      </dsp:nvSpPr>
      <dsp:spPr>
        <a:xfrm>
          <a:off x="394113" y="986971"/>
          <a:ext cx="716569" cy="7165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26FE2B-44A2-4198-A0D1-7CCD1FF23C26}">
      <dsp:nvSpPr>
        <dsp:cNvPr id="0" name=""/>
        <dsp:cNvSpPr/>
      </dsp:nvSpPr>
      <dsp:spPr>
        <a:xfrm>
          <a:off x="1504795" y="693830"/>
          <a:ext cx="4732020"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l" defTabSz="666750">
            <a:lnSpc>
              <a:spcPct val="100000"/>
            </a:lnSpc>
            <a:spcBef>
              <a:spcPct val="0"/>
            </a:spcBef>
            <a:spcAft>
              <a:spcPct val="35000"/>
            </a:spcAft>
            <a:buNone/>
          </a:pPr>
          <a:r>
            <a:rPr lang="en-US" sz="1500" b="0" i="0" kern="1200" baseline="0" dirty="0"/>
            <a:t>A Solidity based Auction smart contract enables participants to bid on an NFT, with the highest bidder winning the auction. The building blocks of the Auction smart contract include:</a:t>
          </a:r>
          <a:endParaRPr lang="en-US" sz="1500" kern="1200" dirty="0"/>
        </a:p>
      </dsp:txBody>
      <dsp:txXfrm>
        <a:off x="1504795" y="693830"/>
        <a:ext cx="4732020" cy="1302853"/>
      </dsp:txXfrm>
    </dsp:sp>
    <dsp:sp modelId="{5E5554BE-4F73-45A3-8F16-AC503B40ED41}">
      <dsp:nvSpPr>
        <dsp:cNvPr id="0" name=""/>
        <dsp:cNvSpPr/>
      </dsp:nvSpPr>
      <dsp:spPr>
        <a:xfrm>
          <a:off x="6236815" y="693830"/>
          <a:ext cx="4277313"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l" defTabSz="488950">
            <a:lnSpc>
              <a:spcPct val="100000"/>
            </a:lnSpc>
            <a:spcBef>
              <a:spcPct val="0"/>
            </a:spcBef>
            <a:spcAft>
              <a:spcPct val="35000"/>
            </a:spcAft>
            <a:buNone/>
          </a:pPr>
          <a:r>
            <a:rPr lang="en-US" sz="1100" b="1" i="0" kern="1200" baseline="0" dirty="0">
              <a:solidFill>
                <a:schemeClr val="accent2">
                  <a:lumMod val="75000"/>
                </a:schemeClr>
              </a:solidFill>
            </a:rPr>
            <a:t>Start Function:</a:t>
          </a:r>
          <a:r>
            <a:rPr lang="en-US" sz="1100" b="0" i="0" kern="1200" baseline="0" dirty="0"/>
            <a:t> Defines the contract's </a:t>
          </a:r>
          <a:r>
            <a:rPr lang="en-US" sz="1100" b="0" i="1" kern="1200" baseline="0" dirty="0"/>
            <a:t>variables</a:t>
          </a:r>
          <a:r>
            <a:rPr lang="en-US" sz="1100" b="0" i="0" kern="1200" baseline="0" dirty="0"/>
            <a:t> and their initial values, such as the token (NFT Registry smart contract), token Id, highest bid, auction end time. </a:t>
          </a:r>
          <a:r>
            <a:rPr lang="en-US" sz="1100" b="0" i="1" u="none" kern="1200" baseline="0" dirty="0"/>
            <a:t>Conditions</a:t>
          </a:r>
          <a:r>
            <a:rPr lang="en-US" sz="1100" b="0" i="0" kern="1200" baseline="0" dirty="0"/>
            <a:t> for initiation – auction is not in progress; Initiated by the NFT Seller only.</a:t>
          </a:r>
          <a:endParaRPr lang="en-US" sz="1100" kern="1200" dirty="0"/>
        </a:p>
        <a:p>
          <a:pPr marL="0" lvl="0" indent="0" algn="l" defTabSz="488950">
            <a:lnSpc>
              <a:spcPct val="100000"/>
            </a:lnSpc>
            <a:spcBef>
              <a:spcPct val="0"/>
            </a:spcBef>
            <a:spcAft>
              <a:spcPct val="35000"/>
            </a:spcAft>
            <a:buNone/>
          </a:pPr>
          <a:r>
            <a:rPr lang="en-US" sz="1100" b="1" i="0" kern="1200" baseline="0" dirty="0">
              <a:solidFill>
                <a:schemeClr val="accent2">
                  <a:lumMod val="75000"/>
                </a:schemeClr>
              </a:solidFill>
            </a:rPr>
            <a:t>Bid Function: </a:t>
          </a:r>
          <a:r>
            <a:rPr lang="en-US" sz="1100" b="0" i="0" kern="1200" baseline="0" dirty="0">
              <a:solidFill>
                <a:schemeClr val="tx1"/>
              </a:solidFill>
            </a:rPr>
            <a:t>A</a:t>
          </a:r>
          <a:r>
            <a:rPr lang="en-US" sz="1100" b="0" i="0" kern="1200" baseline="0" dirty="0"/>
            <a:t>llows participants to place bids on the auction. When a bid is made, the function verifies that the bid amount is greater than the current highest bid and updates the highest bid and bidder accordingly. </a:t>
          </a:r>
          <a:r>
            <a:rPr lang="en-US" sz="1100" b="0" i="1" u="none" kern="1200" baseline="0" dirty="0"/>
            <a:t>Conditions</a:t>
          </a:r>
          <a:r>
            <a:rPr lang="en-US" sz="1100" b="0" i="0" kern="1200" baseline="0" dirty="0"/>
            <a:t> for initiation – auction is in progress; a bidder’s balance must be higher than the bid; the seller cannot place bids.</a:t>
          </a:r>
          <a:endParaRPr lang="en-US" sz="1100" kern="1200" dirty="0"/>
        </a:p>
        <a:p>
          <a:pPr marL="0" lvl="0" indent="0" algn="l" defTabSz="488950">
            <a:lnSpc>
              <a:spcPct val="100000"/>
            </a:lnSpc>
            <a:spcBef>
              <a:spcPct val="0"/>
            </a:spcBef>
            <a:spcAft>
              <a:spcPct val="35000"/>
            </a:spcAft>
            <a:buNone/>
          </a:pPr>
          <a:r>
            <a:rPr lang="en-US" sz="1100" b="1" i="0" kern="1200" baseline="0" dirty="0">
              <a:solidFill>
                <a:schemeClr val="accent2">
                  <a:lumMod val="75000"/>
                </a:schemeClr>
              </a:solidFill>
            </a:rPr>
            <a:t>End Function:</a:t>
          </a:r>
          <a:r>
            <a:rPr lang="en-US" sz="1100" b="0" i="0" kern="1200" baseline="0" dirty="0"/>
            <a:t> Ends the auction after the pre-defined period. When the function is called, it </a:t>
          </a:r>
          <a:r>
            <a:rPr lang="en-US" sz="1100" b="0" i="1" kern="1200" baseline="0" dirty="0"/>
            <a:t>checks if the bidding period has ended</a:t>
          </a:r>
          <a:r>
            <a:rPr lang="en-US" sz="1100" b="0" i="0" kern="1200" baseline="0" dirty="0"/>
            <a:t>. It then transfers the highest bid amount to the Seller’s address and the NFT token to the highest bidder. If there are no bids, the NFT will be returned to the Seller. After the transfers, the function marks the auction as ended.</a:t>
          </a:r>
          <a:endParaRPr lang="en-US" sz="1100" kern="1200" dirty="0"/>
        </a:p>
        <a:p>
          <a:pPr marL="0" lvl="0" indent="0" algn="l" defTabSz="488950">
            <a:lnSpc>
              <a:spcPct val="100000"/>
            </a:lnSpc>
            <a:spcBef>
              <a:spcPct val="0"/>
            </a:spcBef>
            <a:spcAft>
              <a:spcPct val="35000"/>
            </a:spcAft>
            <a:buNone/>
          </a:pPr>
          <a:r>
            <a:rPr lang="en-US" sz="1100" b="1" i="0" kern="1200" baseline="0" dirty="0">
              <a:solidFill>
                <a:schemeClr val="accent2">
                  <a:lumMod val="75000"/>
                </a:schemeClr>
              </a:solidFill>
            </a:rPr>
            <a:t>Withdraw Function: </a:t>
          </a:r>
          <a:r>
            <a:rPr lang="en-US" sz="1100" b="0" i="0" kern="1200" baseline="0" dirty="0">
              <a:solidFill>
                <a:schemeClr val="tx1"/>
              </a:solidFill>
            </a:rPr>
            <a:t>A</a:t>
          </a:r>
          <a:r>
            <a:rPr lang="en-US" sz="1100" b="0" i="0" kern="1200" baseline="0" dirty="0"/>
            <a:t>llows bidders to withdraw their bids if they </a:t>
          </a:r>
          <a:r>
            <a:rPr lang="en-US" sz="1100" b="0" i="1" kern="1200" baseline="0" dirty="0"/>
            <a:t>are not the highest bidder</a:t>
          </a:r>
          <a:r>
            <a:rPr lang="en-US" sz="1100" b="0" i="0" kern="1200" baseline="0" dirty="0"/>
            <a:t>. The function checks the amount of the bid and transfers it back to the bidder's address. Withdrawals are allowed during and after the auction period.</a:t>
          </a:r>
          <a:endParaRPr lang="en-US" sz="1100" kern="1200" dirty="0"/>
        </a:p>
        <a:p>
          <a:pPr marL="0" lvl="0" indent="0" algn="l" defTabSz="488950">
            <a:lnSpc>
              <a:spcPct val="100000"/>
            </a:lnSpc>
            <a:spcBef>
              <a:spcPct val="0"/>
            </a:spcBef>
            <a:spcAft>
              <a:spcPct val="35000"/>
            </a:spcAft>
            <a:buNone/>
          </a:pPr>
          <a:r>
            <a:rPr lang="en-US" sz="1100" b="1" i="0" kern="1200" baseline="0" dirty="0">
              <a:solidFill>
                <a:schemeClr val="accent2">
                  <a:lumMod val="75000"/>
                </a:schemeClr>
              </a:solidFill>
            </a:rPr>
            <a:t>Event Emission: </a:t>
          </a:r>
          <a:r>
            <a:rPr lang="en-US" sz="1100" b="0" i="0" kern="1200" baseline="0" dirty="0"/>
            <a:t>Each function above emits an event that allows to track the auction's progress and enables users to monitor different stages of the auction.</a:t>
          </a:r>
          <a:endParaRPr lang="en-US" sz="1100" kern="1200" dirty="0"/>
        </a:p>
      </dsp:txBody>
      <dsp:txXfrm>
        <a:off x="6236815" y="693830"/>
        <a:ext cx="4277313" cy="1302853"/>
      </dsp:txXfrm>
    </dsp:sp>
    <dsp:sp modelId="{21334611-4C75-4183-8585-5A0FDF696521}">
      <dsp:nvSpPr>
        <dsp:cNvPr id="0" name=""/>
        <dsp:cNvSpPr/>
      </dsp:nvSpPr>
      <dsp:spPr>
        <a:xfrm>
          <a:off x="15137" y="2294463"/>
          <a:ext cx="4949897" cy="13351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EE0621-7AF4-442B-8893-A7CE7B7C9FB3}">
      <dsp:nvSpPr>
        <dsp:cNvPr id="0" name=""/>
        <dsp:cNvSpPr/>
      </dsp:nvSpPr>
      <dsp:spPr>
        <a:xfrm>
          <a:off x="406774" y="2619242"/>
          <a:ext cx="716569" cy="7165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688467-C19F-409F-AEF9-39453290C283}">
      <dsp:nvSpPr>
        <dsp:cNvPr id="0" name=""/>
        <dsp:cNvSpPr/>
      </dsp:nvSpPr>
      <dsp:spPr>
        <a:xfrm>
          <a:off x="1261813" y="2357143"/>
          <a:ext cx="3917348"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l" defTabSz="666750">
            <a:lnSpc>
              <a:spcPct val="100000"/>
            </a:lnSpc>
            <a:spcBef>
              <a:spcPct val="0"/>
            </a:spcBef>
            <a:spcAft>
              <a:spcPct val="35000"/>
            </a:spcAft>
            <a:buNone/>
          </a:pPr>
          <a:r>
            <a:rPr lang="en-US" sz="1500" b="1" i="0" kern="1200" baseline="0" dirty="0"/>
            <a:t>Admin</a:t>
          </a:r>
          <a:r>
            <a:rPr lang="en-US" sz="1500" b="0" i="0" kern="1200" baseline="0" dirty="0"/>
            <a:t>: NFT Seller is the administrator</a:t>
          </a:r>
        </a:p>
        <a:p>
          <a:pPr marL="0" lvl="0" indent="0" algn="l" defTabSz="666750">
            <a:lnSpc>
              <a:spcPct val="100000"/>
            </a:lnSpc>
            <a:spcBef>
              <a:spcPct val="0"/>
            </a:spcBef>
            <a:spcAft>
              <a:spcPct val="35000"/>
            </a:spcAft>
            <a:buNone/>
          </a:pPr>
          <a:r>
            <a:rPr lang="en-US" sz="1500" b="1" i="0" kern="1200" baseline="0" dirty="0"/>
            <a:t>Deployment</a:t>
          </a:r>
          <a:r>
            <a:rPr lang="en-US" sz="1500" b="0" i="0" kern="1200" baseline="0" dirty="0"/>
            <a:t>: Auction Smart Contract is deployed via the Auction Deployer Smart Contract</a:t>
          </a:r>
          <a:endParaRPr lang="en-US" sz="1500" kern="1200" dirty="0"/>
        </a:p>
      </dsp:txBody>
      <dsp:txXfrm>
        <a:off x="1261813" y="2357143"/>
        <a:ext cx="3917348" cy="13028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26A255-440C-44E0-A84A-0973E3DB3A8D}">
      <dsp:nvSpPr>
        <dsp:cNvPr id="0" name=""/>
        <dsp:cNvSpPr/>
      </dsp:nvSpPr>
      <dsp:spPr>
        <a:xfrm>
          <a:off x="0" y="693830"/>
          <a:ext cx="10515600" cy="13028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DB0C8D-A1B6-4452-B342-783558DD9492}">
      <dsp:nvSpPr>
        <dsp:cNvPr id="0" name=""/>
        <dsp:cNvSpPr/>
      </dsp:nvSpPr>
      <dsp:spPr>
        <a:xfrm>
          <a:off x="394113" y="986971"/>
          <a:ext cx="716569" cy="7165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26FE2B-44A2-4198-A0D1-7CCD1FF23C26}">
      <dsp:nvSpPr>
        <dsp:cNvPr id="0" name=""/>
        <dsp:cNvSpPr/>
      </dsp:nvSpPr>
      <dsp:spPr>
        <a:xfrm>
          <a:off x="1504795" y="693830"/>
          <a:ext cx="4732020"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l" defTabSz="666750">
            <a:lnSpc>
              <a:spcPct val="100000"/>
            </a:lnSpc>
            <a:spcBef>
              <a:spcPct val="0"/>
            </a:spcBef>
            <a:spcAft>
              <a:spcPct val="35000"/>
            </a:spcAft>
            <a:buNone/>
          </a:pPr>
          <a:r>
            <a:rPr lang="en-US" sz="1500" b="0" i="0" kern="1200" baseline="0" dirty="0"/>
            <a:t>Web3.py is a library utilized by Digital Art Solutions application to connect to Ethereum nodes with Python. Web3.py is a software development kit (SDK) used to talk to the API originated from an Ethereum node.</a:t>
          </a:r>
          <a:endParaRPr lang="en-US" sz="1500" kern="1200" dirty="0"/>
        </a:p>
      </dsp:txBody>
      <dsp:txXfrm>
        <a:off x="1504795" y="693830"/>
        <a:ext cx="4732020" cy="1302853"/>
      </dsp:txXfrm>
    </dsp:sp>
    <dsp:sp modelId="{5E5554BE-4F73-45A3-8F16-AC503B40ED41}">
      <dsp:nvSpPr>
        <dsp:cNvPr id="0" name=""/>
        <dsp:cNvSpPr/>
      </dsp:nvSpPr>
      <dsp:spPr>
        <a:xfrm>
          <a:off x="6236815" y="693830"/>
          <a:ext cx="4277313"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l" defTabSz="488950">
            <a:lnSpc>
              <a:spcPct val="100000"/>
            </a:lnSpc>
            <a:spcBef>
              <a:spcPct val="0"/>
            </a:spcBef>
            <a:spcAft>
              <a:spcPct val="35000"/>
            </a:spcAft>
            <a:buNone/>
          </a:pPr>
          <a:r>
            <a:rPr lang="en-US" sz="1100" b="1" i="0" kern="1200" baseline="0" dirty="0">
              <a:solidFill>
                <a:schemeClr val="accent2">
                  <a:lumMod val="75000"/>
                </a:schemeClr>
              </a:solidFill>
            </a:rPr>
            <a:t>Connect to Smart Contracts:</a:t>
          </a:r>
          <a:r>
            <a:rPr lang="en-US" sz="1100" b="0" i="0" kern="1200" baseline="0" dirty="0"/>
            <a:t> Web3.py is used to load the smart contracts to the application and assign them to the contract variables.</a:t>
          </a:r>
          <a:endParaRPr lang="en-US" sz="1100" kern="1200" dirty="0"/>
        </a:p>
        <a:p>
          <a:pPr marL="0" lvl="0" indent="0" algn="l" defTabSz="488950">
            <a:lnSpc>
              <a:spcPct val="100000"/>
            </a:lnSpc>
            <a:spcBef>
              <a:spcPct val="0"/>
            </a:spcBef>
            <a:spcAft>
              <a:spcPct val="35000"/>
            </a:spcAft>
            <a:buNone/>
          </a:pPr>
          <a:r>
            <a:rPr lang="en-US" sz="1100" b="1" i="0" kern="1200" baseline="0" dirty="0">
              <a:solidFill>
                <a:schemeClr val="accent2">
                  <a:lumMod val="75000"/>
                </a:schemeClr>
              </a:solidFill>
            </a:rPr>
            <a:t>Contract Variables: </a:t>
          </a:r>
          <a:r>
            <a:rPr lang="en-US" sz="1100" b="0" i="0" kern="1200" baseline="0" dirty="0">
              <a:solidFill>
                <a:schemeClr val="tx1"/>
              </a:solidFill>
            </a:rPr>
            <a:t>They are used to directly communicate with Ethereum blockchain via the respective smart contracts.</a:t>
          </a:r>
          <a:r>
            <a:rPr lang="en-US" sz="1100" b="0" i="0" kern="1200" baseline="0" dirty="0"/>
            <a:t> </a:t>
          </a:r>
        </a:p>
        <a:p>
          <a:pPr marL="0" lvl="0" indent="0" algn="l" defTabSz="488950">
            <a:lnSpc>
              <a:spcPct val="100000"/>
            </a:lnSpc>
            <a:spcBef>
              <a:spcPct val="0"/>
            </a:spcBef>
            <a:spcAft>
              <a:spcPct val="35000"/>
            </a:spcAft>
            <a:buNone/>
          </a:pPr>
          <a:r>
            <a:rPr lang="en-US" sz="1100" b="1" i="0" kern="1200" baseline="0" dirty="0">
              <a:solidFill>
                <a:schemeClr val="accent2">
                  <a:lumMod val="75000"/>
                </a:schemeClr>
              </a:solidFill>
            </a:rPr>
            <a:t>Streamlit set-up:</a:t>
          </a:r>
          <a:r>
            <a:rPr lang="en-US" sz="1100" b="0" i="0" kern="1200" baseline="0" dirty="0"/>
            <a:t> Multi-page set-up is implemented with three  pages being created: </a:t>
          </a:r>
        </a:p>
        <a:p>
          <a:pPr marL="0" lvl="0" indent="0" algn="l" defTabSz="488950">
            <a:lnSpc>
              <a:spcPct val="100000"/>
            </a:lnSpc>
            <a:spcBef>
              <a:spcPct val="0"/>
            </a:spcBef>
            <a:spcAft>
              <a:spcPct val="35000"/>
            </a:spcAft>
            <a:buNone/>
          </a:pPr>
          <a:r>
            <a:rPr lang="en-US" sz="1100" b="0" i="0" kern="1200" baseline="0" dirty="0"/>
            <a:t>1) Home page explains the content of the other pages and the rules of the Auction; </a:t>
          </a:r>
        </a:p>
        <a:p>
          <a:pPr marL="0" lvl="0" indent="0" algn="l" defTabSz="488950">
            <a:lnSpc>
              <a:spcPct val="100000"/>
            </a:lnSpc>
            <a:spcBef>
              <a:spcPct val="0"/>
            </a:spcBef>
            <a:spcAft>
              <a:spcPct val="35000"/>
            </a:spcAft>
            <a:buNone/>
          </a:pPr>
          <a:r>
            <a:rPr lang="en-US" sz="1100" b="0" i="0" kern="1200" baseline="0" dirty="0"/>
            <a:t>2) Minting and Registration page allows an Artist to mint and register his/her digital artwork and auction it right away; </a:t>
          </a:r>
        </a:p>
        <a:p>
          <a:pPr marL="0" lvl="0" indent="0" algn="l" defTabSz="488950">
            <a:lnSpc>
              <a:spcPct val="100000"/>
            </a:lnSpc>
            <a:spcBef>
              <a:spcPct val="0"/>
            </a:spcBef>
            <a:spcAft>
              <a:spcPct val="35000"/>
            </a:spcAft>
            <a:buNone/>
          </a:pPr>
          <a:r>
            <a:rPr lang="en-US" sz="1100" b="0" i="0" kern="1200" baseline="0" dirty="0"/>
            <a:t>3) Auction page displays the auction item, auction run-time and has a bidder portal, where bids can be placed and withdrawn. </a:t>
          </a:r>
          <a:endParaRPr lang="en-US" sz="1100" kern="1200" dirty="0"/>
        </a:p>
      </dsp:txBody>
      <dsp:txXfrm>
        <a:off x="6236815" y="693830"/>
        <a:ext cx="4277313" cy="1302853"/>
      </dsp:txXfrm>
    </dsp:sp>
    <dsp:sp modelId="{21334611-4C75-4183-8585-5A0FDF696521}">
      <dsp:nvSpPr>
        <dsp:cNvPr id="0" name=""/>
        <dsp:cNvSpPr/>
      </dsp:nvSpPr>
      <dsp:spPr>
        <a:xfrm>
          <a:off x="15137" y="2294463"/>
          <a:ext cx="4949897" cy="13351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EE0621-7AF4-442B-8893-A7CE7B7C9FB3}">
      <dsp:nvSpPr>
        <dsp:cNvPr id="0" name=""/>
        <dsp:cNvSpPr/>
      </dsp:nvSpPr>
      <dsp:spPr>
        <a:xfrm>
          <a:off x="406774" y="2619242"/>
          <a:ext cx="716569" cy="7165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688467-C19F-409F-AEF9-39453290C283}">
      <dsp:nvSpPr>
        <dsp:cNvPr id="0" name=""/>
        <dsp:cNvSpPr/>
      </dsp:nvSpPr>
      <dsp:spPr>
        <a:xfrm>
          <a:off x="1261813" y="2357143"/>
          <a:ext cx="3917348"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l" defTabSz="666750">
            <a:lnSpc>
              <a:spcPct val="100000"/>
            </a:lnSpc>
            <a:spcBef>
              <a:spcPct val="0"/>
            </a:spcBef>
            <a:spcAft>
              <a:spcPct val="35000"/>
            </a:spcAft>
            <a:buNone/>
          </a:pPr>
          <a:r>
            <a:rPr lang="en-US" sz="1500" b="1" i="0" kern="1200" baseline="0" dirty="0"/>
            <a:t>Back-end software to connect to the Smart Contracts</a:t>
          </a:r>
          <a:r>
            <a:rPr lang="en-US" sz="1500" b="0" i="0" kern="1200" baseline="0" dirty="0"/>
            <a:t>: Python</a:t>
          </a:r>
        </a:p>
        <a:p>
          <a:pPr marL="0" lvl="0" indent="0" algn="l" defTabSz="666750">
            <a:lnSpc>
              <a:spcPct val="100000"/>
            </a:lnSpc>
            <a:spcBef>
              <a:spcPct val="0"/>
            </a:spcBef>
            <a:spcAft>
              <a:spcPct val="35000"/>
            </a:spcAft>
            <a:buNone/>
          </a:pPr>
          <a:r>
            <a:rPr lang="en-US" sz="1500" b="1" i="0" kern="1200" baseline="0" dirty="0"/>
            <a:t>Front-end software</a:t>
          </a:r>
          <a:r>
            <a:rPr lang="en-US" sz="1500" b="0" i="0" kern="1200" baseline="0" dirty="0"/>
            <a:t>: Streamlit</a:t>
          </a:r>
          <a:endParaRPr lang="en-US" sz="1500" kern="1200" dirty="0"/>
        </a:p>
      </dsp:txBody>
      <dsp:txXfrm>
        <a:off x="1261813" y="2357143"/>
        <a:ext cx="3917348" cy="13028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FD00DB-4FB4-475A-8F08-FDC958E9519B}">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D5B6F4-A984-4491-A5BC-0D244FAFEF57}">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9A8DA6-DF36-4F17-8D0A-E3D074676250}">
      <dsp:nvSpPr>
        <dsp:cNvPr id="0" name=""/>
        <dsp:cNvSpPr/>
      </dsp:nvSpPr>
      <dsp:spPr>
        <a:xfrm>
          <a:off x="1507738" y="707092"/>
          <a:ext cx="4732020"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b="0" i="0" kern="1200" baseline="0"/>
            <a:t>Current Solution:</a:t>
          </a:r>
          <a:endParaRPr lang="en-US" sz="2500" kern="1200"/>
        </a:p>
      </dsp:txBody>
      <dsp:txXfrm>
        <a:off x="1507738" y="707092"/>
        <a:ext cx="4732020" cy="1305401"/>
      </dsp:txXfrm>
    </dsp:sp>
    <dsp:sp modelId="{8E170553-E143-40D2-BE8D-DBF50BF02033}">
      <dsp:nvSpPr>
        <dsp:cNvPr id="0" name=""/>
        <dsp:cNvSpPr/>
      </dsp:nvSpPr>
      <dsp:spPr>
        <a:xfrm>
          <a:off x="6239758" y="707092"/>
          <a:ext cx="427584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666750">
            <a:lnSpc>
              <a:spcPct val="100000"/>
            </a:lnSpc>
            <a:spcBef>
              <a:spcPct val="0"/>
            </a:spcBef>
            <a:spcAft>
              <a:spcPct val="35000"/>
            </a:spcAft>
            <a:buNone/>
          </a:pPr>
          <a:r>
            <a:rPr lang="en-US" sz="1500" b="0" i="0" kern="1200" baseline="0"/>
            <a:t>Multi-auction enabled but based on the same instance of the Auction Smart Contract. As a consequence- only one auction can run on the application at any given time.</a:t>
          </a:r>
          <a:endParaRPr lang="en-US" sz="1500" kern="1200"/>
        </a:p>
      </dsp:txBody>
      <dsp:txXfrm>
        <a:off x="6239758" y="707092"/>
        <a:ext cx="4275841" cy="1305401"/>
      </dsp:txXfrm>
    </dsp:sp>
    <dsp:sp modelId="{83447B60-2B08-404A-92EF-7EC224A74401}">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42B472-F5D3-4005-ACF0-8AC0E71DEACD}">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CC03AE-D048-47DB-9563-B9CF92790736}">
      <dsp:nvSpPr>
        <dsp:cNvPr id="0" name=""/>
        <dsp:cNvSpPr/>
      </dsp:nvSpPr>
      <dsp:spPr>
        <a:xfrm>
          <a:off x="1507738" y="2338844"/>
          <a:ext cx="4732020"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b="0" i="0" kern="1200" baseline="0"/>
            <a:t>Enhanced Version:</a:t>
          </a:r>
          <a:endParaRPr lang="en-US" sz="2500" kern="1200"/>
        </a:p>
      </dsp:txBody>
      <dsp:txXfrm>
        <a:off x="1507738" y="2338844"/>
        <a:ext cx="4732020" cy="1305401"/>
      </dsp:txXfrm>
    </dsp:sp>
    <dsp:sp modelId="{0F2EA844-EB0F-42DE-BB6B-CDDB7699AAFD}">
      <dsp:nvSpPr>
        <dsp:cNvPr id="0" name=""/>
        <dsp:cNvSpPr/>
      </dsp:nvSpPr>
      <dsp:spPr>
        <a:xfrm>
          <a:off x="6239758" y="2338844"/>
          <a:ext cx="427584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666750">
            <a:lnSpc>
              <a:spcPct val="100000"/>
            </a:lnSpc>
            <a:spcBef>
              <a:spcPct val="0"/>
            </a:spcBef>
            <a:spcAft>
              <a:spcPct val="35000"/>
            </a:spcAft>
            <a:buNone/>
          </a:pPr>
          <a:r>
            <a:rPr lang="en-US" sz="1500" b="0" i="0" kern="1200" baseline="0" dirty="0"/>
            <a:t>Current Solution enhanced with a possibility to create a few instances within the smart contracts.</a:t>
          </a:r>
          <a:endParaRPr lang="en-US" sz="1500" kern="1200" dirty="0"/>
        </a:p>
        <a:p>
          <a:pPr marL="0" lvl="0" indent="0" algn="l" defTabSz="666750">
            <a:lnSpc>
              <a:spcPct val="100000"/>
            </a:lnSpc>
            <a:spcBef>
              <a:spcPct val="0"/>
            </a:spcBef>
            <a:spcAft>
              <a:spcPct val="35000"/>
            </a:spcAft>
            <a:buNone/>
          </a:pPr>
          <a:r>
            <a:rPr lang="en-US" sz="1500" b="0" i="0" kern="1200" baseline="0"/>
            <a:t>Running a simultaneous NFT multi-auction both back and Front-end.</a:t>
          </a:r>
          <a:endParaRPr lang="en-US" sz="1500" kern="1200"/>
        </a:p>
      </dsp:txBody>
      <dsp:txXfrm>
        <a:off x="6239758" y="2338844"/>
        <a:ext cx="4275841" cy="13054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18E9A5-54FF-41CB-B52E-371AA9EC161E}">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681232-61E2-4515-B559-DF3EAF7B26DC}">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5455C9-441F-4516-B542-E7F293CFF003}">
      <dsp:nvSpPr>
        <dsp:cNvPr id="0" name=""/>
        <dsp:cNvSpPr/>
      </dsp:nvSpPr>
      <dsp:spPr>
        <a:xfrm>
          <a:off x="1435590" y="531"/>
          <a:ext cx="473202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0" i="0" kern="1200" baseline="0"/>
            <a:t>One Solidity Specialist to implement the Smart Contract multi-auction Solution.</a:t>
          </a:r>
          <a:endParaRPr lang="en-US" sz="2100" kern="1200"/>
        </a:p>
      </dsp:txBody>
      <dsp:txXfrm>
        <a:off x="1435590" y="531"/>
        <a:ext cx="4732020" cy="1242935"/>
      </dsp:txXfrm>
    </dsp:sp>
    <dsp:sp modelId="{64B7C8C3-DB36-40DF-BDD7-04FEC5AE44BD}">
      <dsp:nvSpPr>
        <dsp:cNvPr id="0" name=""/>
        <dsp:cNvSpPr/>
      </dsp:nvSpPr>
      <dsp:spPr>
        <a:xfrm>
          <a:off x="6167610" y="531"/>
          <a:ext cx="434798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11200">
            <a:lnSpc>
              <a:spcPct val="100000"/>
            </a:lnSpc>
            <a:spcBef>
              <a:spcPct val="0"/>
            </a:spcBef>
            <a:spcAft>
              <a:spcPct val="35000"/>
            </a:spcAft>
            <a:buNone/>
          </a:pPr>
          <a:r>
            <a:rPr lang="en-US" sz="1600" b="0" i="0" kern="1200" baseline="0" dirty="0"/>
            <a:t>Estimated time to completion – two weeks (80h).</a:t>
          </a:r>
          <a:endParaRPr lang="en-US" sz="1600" kern="1200" dirty="0"/>
        </a:p>
      </dsp:txBody>
      <dsp:txXfrm>
        <a:off x="6167610" y="531"/>
        <a:ext cx="4347989" cy="1242935"/>
      </dsp:txXfrm>
    </dsp:sp>
    <dsp:sp modelId="{10F21520-D18E-4EB2-917C-18B1513B7524}">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7ABE28-F4D0-4B4D-B657-7D8483A8A1D4}">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DD84BB-8E7B-4E21-BA3D-759D6757C3A2}">
      <dsp:nvSpPr>
        <dsp:cNvPr id="0" name=""/>
        <dsp:cNvSpPr/>
      </dsp:nvSpPr>
      <dsp:spPr>
        <a:xfrm>
          <a:off x="1435590" y="1554201"/>
          <a:ext cx="473202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0" i="0" kern="1200" baseline="0"/>
            <a:t>SME to decide which software to use for the Front-end user interaction.</a:t>
          </a:r>
          <a:endParaRPr lang="en-US" sz="2100" kern="1200"/>
        </a:p>
      </dsp:txBody>
      <dsp:txXfrm>
        <a:off x="1435590" y="1554201"/>
        <a:ext cx="4732020" cy="1242935"/>
      </dsp:txXfrm>
    </dsp:sp>
    <dsp:sp modelId="{60BAF32B-1EFB-4A9B-A62F-2F3DC2BA6DBA}">
      <dsp:nvSpPr>
        <dsp:cNvPr id="0" name=""/>
        <dsp:cNvSpPr/>
      </dsp:nvSpPr>
      <dsp:spPr>
        <a:xfrm>
          <a:off x="6167610" y="1554201"/>
          <a:ext cx="434798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11200">
            <a:lnSpc>
              <a:spcPct val="100000"/>
            </a:lnSpc>
            <a:spcBef>
              <a:spcPct val="0"/>
            </a:spcBef>
            <a:spcAft>
              <a:spcPct val="35000"/>
            </a:spcAft>
            <a:buNone/>
          </a:pPr>
          <a:r>
            <a:rPr lang="en-US" sz="1600" b="0" i="0" kern="1200" baseline="0" dirty="0"/>
            <a:t>Estimated time to completion – one week (40h).</a:t>
          </a:r>
          <a:endParaRPr lang="en-US" sz="1600" kern="1200" dirty="0"/>
        </a:p>
      </dsp:txBody>
      <dsp:txXfrm>
        <a:off x="6167610" y="1554201"/>
        <a:ext cx="4347989" cy="1242935"/>
      </dsp:txXfrm>
    </dsp:sp>
    <dsp:sp modelId="{8681A7D5-AC71-4948-9415-589CEC59DB55}">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B06E24-E302-4CD5-A7F2-710908619FAA}">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1A782E-5488-4D38-920B-8BD2AFFD2C10}">
      <dsp:nvSpPr>
        <dsp:cNvPr id="0" name=""/>
        <dsp:cNvSpPr/>
      </dsp:nvSpPr>
      <dsp:spPr>
        <a:xfrm>
          <a:off x="1435590" y="3107870"/>
          <a:ext cx="473202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0" i="0" kern="1200" baseline="0"/>
            <a:t>Front-end implementation</a:t>
          </a:r>
          <a:endParaRPr lang="en-US" sz="2100" kern="1200"/>
        </a:p>
      </dsp:txBody>
      <dsp:txXfrm>
        <a:off x="1435590" y="3107870"/>
        <a:ext cx="4732020" cy="1242935"/>
      </dsp:txXfrm>
    </dsp:sp>
    <dsp:sp modelId="{8FB74F61-29D2-4C17-950C-7170B6F2DA2F}">
      <dsp:nvSpPr>
        <dsp:cNvPr id="0" name=""/>
        <dsp:cNvSpPr/>
      </dsp:nvSpPr>
      <dsp:spPr>
        <a:xfrm>
          <a:off x="6167610" y="3107870"/>
          <a:ext cx="434798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11200">
            <a:lnSpc>
              <a:spcPct val="100000"/>
            </a:lnSpc>
            <a:spcBef>
              <a:spcPct val="0"/>
            </a:spcBef>
            <a:spcAft>
              <a:spcPct val="35000"/>
            </a:spcAft>
            <a:buNone/>
          </a:pPr>
          <a:r>
            <a:rPr lang="en-US" sz="1600" b="0" i="0" kern="1200" baseline="0" dirty="0"/>
            <a:t>Estimated time to completion – one-month 180h).</a:t>
          </a:r>
          <a:endParaRPr lang="en-US" sz="1600" kern="1200" dirty="0"/>
        </a:p>
      </dsp:txBody>
      <dsp:txXfrm>
        <a:off x="6167610" y="3107870"/>
        <a:ext cx="434798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675A0-DCD8-0231-4ED3-7C83F903AF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330BD3-5756-938A-8CFD-5C6CF19980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22A705-D9C1-89C6-5ACA-56F35F24F5E1}"/>
              </a:ext>
            </a:extLst>
          </p:cNvPr>
          <p:cNvSpPr>
            <a:spLocks noGrp="1"/>
          </p:cNvSpPr>
          <p:nvPr>
            <p:ph type="dt" sz="half" idx="10"/>
          </p:nvPr>
        </p:nvSpPr>
        <p:spPr/>
        <p:txBody>
          <a:bodyPr/>
          <a:lstStyle/>
          <a:p>
            <a:fld id="{B634EE48-03CC-4D00-B145-A19103A86E2C}" type="datetimeFigureOut">
              <a:rPr lang="en-US" smtClean="0"/>
              <a:t>5/15/2023</a:t>
            </a:fld>
            <a:endParaRPr lang="en-US"/>
          </a:p>
        </p:txBody>
      </p:sp>
      <p:sp>
        <p:nvSpPr>
          <p:cNvPr id="5" name="Footer Placeholder 4">
            <a:extLst>
              <a:ext uri="{FF2B5EF4-FFF2-40B4-BE49-F238E27FC236}">
                <a16:creationId xmlns:a16="http://schemas.microsoft.com/office/drawing/2014/main" id="{F0531994-A2D0-2F64-8FEE-28F5448EBE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FF7E9-92FB-B023-F45D-8E978DFAF473}"/>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68570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0E62F-3C86-B603-F41E-7D264A58FB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51963F-109C-6F36-C4D2-6764A255F7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551C93-2016-8F15-B38A-24C55B7666E3}"/>
              </a:ext>
            </a:extLst>
          </p:cNvPr>
          <p:cNvSpPr>
            <a:spLocks noGrp="1"/>
          </p:cNvSpPr>
          <p:nvPr>
            <p:ph type="dt" sz="half" idx="10"/>
          </p:nvPr>
        </p:nvSpPr>
        <p:spPr/>
        <p:txBody>
          <a:bodyPr/>
          <a:lstStyle/>
          <a:p>
            <a:fld id="{B634EE48-03CC-4D00-B145-A19103A86E2C}" type="datetimeFigureOut">
              <a:rPr lang="en-US" smtClean="0"/>
              <a:t>5/15/2023</a:t>
            </a:fld>
            <a:endParaRPr lang="en-US"/>
          </a:p>
        </p:txBody>
      </p:sp>
      <p:sp>
        <p:nvSpPr>
          <p:cNvPr id="5" name="Footer Placeholder 4">
            <a:extLst>
              <a:ext uri="{FF2B5EF4-FFF2-40B4-BE49-F238E27FC236}">
                <a16:creationId xmlns:a16="http://schemas.microsoft.com/office/drawing/2014/main" id="{52BBD50A-A791-A295-E46D-FCBE85053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E5176C-6D67-D012-59F4-D0FE41BE3158}"/>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2693476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12CFE8-1A1A-874A-2B3A-E6AD191577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C3BCF8-4619-ABE0-7866-8F3C16423C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A1F65E-27B6-5C95-C586-695FAC045563}"/>
              </a:ext>
            </a:extLst>
          </p:cNvPr>
          <p:cNvSpPr>
            <a:spLocks noGrp="1"/>
          </p:cNvSpPr>
          <p:nvPr>
            <p:ph type="dt" sz="half" idx="10"/>
          </p:nvPr>
        </p:nvSpPr>
        <p:spPr/>
        <p:txBody>
          <a:bodyPr/>
          <a:lstStyle/>
          <a:p>
            <a:fld id="{B634EE48-03CC-4D00-B145-A19103A86E2C}" type="datetimeFigureOut">
              <a:rPr lang="en-US" smtClean="0"/>
              <a:t>5/15/2023</a:t>
            </a:fld>
            <a:endParaRPr lang="en-US"/>
          </a:p>
        </p:txBody>
      </p:sp>
      <p:sp>
        <p:nvSpPr>
          <p:cNvPr id="5" name="Footer Placeholder 4">
            <a:extLst>
              <a:ext uri="{FF2B5EF4-FFF2-40B4-BE49-F238E27FC236}">
                <a16:creationId xmlns:a16="http://schemas.microsoft.com/office/drawing/2014/main" id="{6BE6A1DB-74C5-4A6A-35BF-31C34FF9F5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57C95-951D-D181-B88C-138DBA6328B7}"/>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4111863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411E9-2C47-9407-349E-D6CA8112023E}"/>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3FFBF067-6942-5790-1A3C-D97A7525D17B}"/>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6DC470-78E4-AEE9-7260-E58124A83B1A}"/>
              </a:ext>
            </a:extLst>
          </p:cNvPr>
          <p:cNvSpPr>
            <a:spLocks noGrp="1"/>
          </p:cNvSpPr>
          <p:nvPr>
            <p:ph type="dt" sz="half" idx="10"/>
          </p:nvPr>
        </p:nvSpPr>
        <p:spPr/>
        <p:txBody>
          <a:bodyPr/>
          <a:lstStyle/>
          <a:p>
            <a:fld id="{63D456BD-52B8-4176-8486-7C75A30CFD68}" type="datetimeFigureOut">
              <a:rPr lang="en-US" smtClean="0"/>
              <a:t>5/15/2023</a:t>
            </a:fld>
            <a:endParaRPr lang="en-US"/>
          </a:p>
        </p:txBody>
      </p:sp>
      <p:sp>
        <p:nvSpPr>
          <p:cNvPr id="5" name="Footer Placeholder 4">
            <a:extLst>
              <a:ext uri="{FF2B5EF4-FFF2-40B4-BE49-F238E27FC236}">
                <a16:creationId xmlns:a16="http://schemas.microsoft.com/office/drawing/2014/main" id="{7603A5C7-B814-A6A4-170E-F16331A18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9C92DD-B4F3-D52F-21FE-01B3934548AC}"/>
              </a:ext>
            </a:extLst>
          </p:cNvPr>
          <p:cNvSpPr>
            <a:spLocks noGrp="1"/>
          </p:cNvSpPr>
          <p:nvPr>
            <p:ph type="sldNum" sz="quarter" idx="12"/>
          </p:nvPr>
        </p:nvSpPr>
        <p:spPr/>
        <p:txBody>
          <a:bodyPr/>
          <a:lstStyle/>
          <a:p>
            <a:fld id="{CAF4C70B-22D5-435C-8A16-DB98B4D3673D}" type="slidenum">
              <a:rPr lang="en-US" smtClean="0"/>
              <a:t>‹#›</a:t>
            </a:fld>
            <a:endParaRPr lang="en-US"/>
          </a:p>
        </p:txBody>
      </p:sp>
    </p:spTree>
    <p:extLst>
      <p:ext uri="{BB962C8B-B14F-4D97-AF65-F5344CB8AC3E}">
        <p14:creationId xmlns:p14="http://schemas.microsoft.com/office/powerpoint/2010/main" val="2712048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6182D-B7C9-E950-C017-444E42F649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87D27F-74D4-9CA9-E76C-6E7C9D26A8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E30CC3-66AA-0B91-C2F0-B1382C5804F3}"/>
              </a:ext>
            </a:extLst>
          </p:cNvPr>
          <p:cNvSpPr>
            <a:spLocks noGrp="1"/>
          </p:cNvSpPr>
          <p:nvPr>
            <p:ph type="dt" sz="half" idx="10"/>
          </p:nvPr>
        </p:nvSpPr>
        <p:spPr/>
        <p:txBody>
          <a:bodyPr/>
          <a:lstStyle/>
          <a:p>
            <a:fld id="{B634EE48-03CC-4D00-B145-A19103A86E2C}" type="datetimeFigureOut">
              <a:rPr lang="en-US" smtClean="0"/>
              <a:t>5/15/2023</a:t>
            </a:fld>
            <a:endParaRPr lang="en-US"/>
          </a:p>
        </p:txBody>
      </p:sp>
      <p:sp>
        <p:nvSpPr>
          <p:cNvPr id="5" name="Footer Placeholder 4">
            <a:extLst>
              <a:ext uri="{FF2B5EF4-FFF2-40B4-BE49-F238E27FC236}">
                <a16:creationId xmlns:a16="http://schemas.microsoft.com/office/drawing/2014/main" id="{3B821761-CF56-767C-4290-A8066072FD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3FBB0F-2681-A30C-4A6A-552E8EF5D9A7}"/>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2468924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F1CEC-7EB2-88FD-9C21-DEEB1D5CC1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D882C9-37CC-2830-E94F-7471B6CAE8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53ABCA-36C5-6D3B-C8E6-93F43DAE0930}"/>
              </a:ext>
            </a:extLst>
          </p:cNvPr>
          <p:cNvSpPr>
            <a:spLocks noGrp="1"/>
          </p:cNvSpPr>
          <p:nvPr>
            <p:ph type="dt" sz="half" idx="10"/>
          </p:nvPr>
        </p:nvSpPr>
        <p:spPr/>
        <p:txBody>
          <a:bodyPr/>
          <a:lstStyle/>
          <a:p>
            <a:fld id="{B634EE48-03CC-4D00-B145-A19103A86E2C}" type="datetimeFigureOut">
              <a:rPr lang="en-US" smtClean="0"/>
              <a:t>5/15/2023</a:t>
            </a:fld>
            <a:endParaRPr lang="en-US"/>
          </a:p>
        </p:txBody>
      </p:sp>
      <p:sp>
        <p:nvSpPr>
          <p:cNvPr id="5" name="Footer Placeholder 4">
            <a:extLst>
              <a:ext uri="{FF2B5EF4-FFF2-40B4-BE49-F238E27FC236}">
                <a16:creationId xmlns:a16="http://schemas.microsoft.com/office/drawing/2014/main" id="{74316310-AAC9-7C18-A647-8ED32D5A5D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DF10E1-A038-C443-97B4-9F63FC48450A}"/>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3072666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57DE8-66D2-D051-D31F-8AB1145320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533723-D7F8-6E38-FB1B-7126D2F038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29E656-DD4E-8D9B-2DC8-4271A9A92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C60A4D-800A-E092-C58D-80203C695869}"/>
              </a:ext>
            </a:extLst>
          </p:cNvPr>
          <p:cNvSpPr>
            <a:spLocks noGrp="1"/>
          </p:cNvSpPr>
          <p:nvPr>
            <p:ph type="dt" sz="half" idx="10"/>
          </p:nvPr>
        </p:nvSpPr>
        <p:spPr/>
        <p:txBody>
          <a:bodyPr/>
          <a:lstStyle/>
          <a:p>
            <a:fld id="{B634EE48-03CC-4D00-B145-A19103A86E2C}" type="datetimeFigureOut">
              <a:rPr lang="en-US" smtClean="0"/>
              <a:t>5/15/2023</a:t>
            </a:fld>
            <a:endParaRPr lang="en-US"/>
          </a:p>
        </p:txBody>
      </p:sp>
      <p:sp>
        <p:nvSpPr>
          <p:cNvPr id="6" name="Footer Placeholder 5">
            <a:extLst>
              <a:ext uri="{FF2B5EF4-FFF2-40B4-BE49-F238E27FC236}">
                <a16:creationId xmlns:a16="http://schemas.microsoft.com/office/drawing/2014/main" id="{F89CAF7D-252E-2FDB-306B-F193988327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D57EA9-5957-C6A5-F57D-95C0735F83BF}"/>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2210894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F2AB9-C999-6973-728A-EE2D9150FB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5CB375-A510-B8A9-8B45-BD51CB89F2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0F5823-4C50-729E-9B9B-7D5FB76AD4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9C5B26-E538-E565-E8B9-DA0B1A1A54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16076E-178D-7D2C-AED3-F8FC481185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4FE5E0-C462-8CA4-9A24-804DE080ACB9}"/>
              </a:ext>
            </a:extLst>
          </p:cNvPr>
          <p:cNvSpPr>
            <a:spLocks noGrp="1"/>
          </p:cNvSpPr>
          <p:nvPr>
            <p:ph type="dt" sz="half" idx="10"/>
          </p:nvPr>
        </p:nvSpPr>
        <p:spPr/>
        <p:txBody>
          <a:bodyPr/>
          <a:lstStyle/>
          <a:p>
            <a:fld id="{B634EE48-03CC-4D00-B145-A19103A86E2C}" type="datetimeFigureOut">
              <a:rPr lang="en-US" smtClean="0"/>
              <a:t>5/15/2023</a:t>
            </a:fld>
            <a:endParaRPr lang="en-US"/>
          </a:p>
        </p:txBody>
      </p:sp>
      <p:sp>
        <p:nvSpPr>
          <p:cNvPr id="8" name="Footer Placeholder 7">
            <a:extLst>
              <a:ext uri="{FF2B5EF4-FFF2-40B4-BE49-F238E27FC236}">
                <a16:creationId xmlns:a16="http://schemas.microsoft.com/office/drawing/2014/main" id="{67B132AE-41A0-A88F-4AB1-5FC195F3CE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78F670-A592-622C-8405-165B1EEFF7EF}"/>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494681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53D60-DAE8-790D-7A98-F13B5526FC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01ABB-CDAE-D722-EDAA-37B9CA5A9DC9}"/>
              </a:ext>
            </a:extLst>
          </p:cNvPr>
          <p:cNvSpPr>
            <a:spLocks noGrp="1"/>
          </p:cNvSpPr>
          <p:nvPr>
            <p:ph type="dt" sz="half" idx="10"/>
          </p:nvPr>
        </p:nvSpPr>
        <p:spPr/>
        <p:txBody>
          <a:bodyPr/>
          <a:lstStyle/>
          <a:p>
            <a:fld id="{B634EE48-03CC-4D00-B145-A19103A86E2C}" type="datetimeFigureOut">
              <a:rPr lang="en-US" smtClean="0"/>
              <a:t>5/15/2023</a:t>
            </a:fld>
            <a:endParaRPr lang="en-US"/>
          </a:p>
        </p:txBody>
      </p:sp>
      <p:sp>
        <p:nvSpPr>
          <p:cNvPr id="4" name="Footer Placeholder 3">
            <a:extLst>
              <a:ext uri="{FF2B5EF4-FFF2-40B4-BE49-F238E27FC236}">
                <a16:creationId xmlns:a16="http://schemas.microsoft.com/office/drawing/2014/main" id="{CE3875E7-9E4B-9EFA-3DDF-F2B6B81F93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599DB4-53BA-C81F-AB23-983C4474EBFA}"/>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4131124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B09412-F82C-5B47-35B2-D66BAB015CEA}"/>
              </a:ext>
            </a:extLst>
          </p:cNvPr>
          <p:cNvSpPr>
            <a:spLocks noGrp="1"/>
          </p:cNvSpPr>
          <p:nvPr>
            <p:ph type="dt" sz="half" idx="10"/>
          </p:nvPr>
        </p:nvSpPr>
        <p:spPr/>
        <p:txBody>
          <a:bodyPr/>
          <a:lstStyle/>
          <a:p>
            <a:fld id="{B634EE48-03CC-4D00-B145-A19103A86E2C}" type="datetimeFigureOut">
              <a:rPr lang="en-US" smtClean="0"/>
              <a:t>5/15/2023</a:t>
            </a:fld>
            <a:endParaRPr lang="en-US"/>
          </a:p>
        </p:txBody>
      </p:sp>
      <p:sp>
        <p:nvSpPr>
          <p:cNvPr id="3" name="Footer Placeholder 2">
            <a:extLst>
              <a:ext uri="{FF2B5EF4-FFF2-40B4-BE49-F238E27FC236}">
                <a16:creationId xmlns:a16="http://schemas.microsoft.com/office/drawing/2014/main" id="{091355B6-74F5-759D-7B9D-2E9A8E4696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05A8CB-75B8-4052-DFBB-DE9E8AA6DCDC}"/>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512742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72C28-2A94-4F9E-36E4-8AAECC2014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4556DB-A81B-DBB5-E501-322EAA8B2E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0F768D-6D19-9C6A-5D2D-3A57BE443B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2008EB-9C82-3BCF-4545-52880B50DF6E}"/>
              </a:ext>
            </a:extLst>
          </p:cNvPr>
          <p:cNvSpPr>
            <a:spLocks noGrp="1"/>
          </p:cNvSpPr>
          <p:nvPr>
            <p:ph type="dt" sz="half" idx="10"/>
          </p:nvPr>
        </p:nvSpPr>
        <p:spPr/>
        <p:txBody>
          <a:bodyPr/>
          <a:lstStyle/>
          <a:p>
            <a:fld id="{B634EE48-03CC-4D00-B145-A19103A86E2C}" type="datetimeFigureOut">
              <a:rPr lang="en-US" smtClean="0"/>
              <a:t>5/15/2023</a:t>
            </a:fld>
            <a:endParaRPr lang="en-US"/>
          </a:p>
        </p:txBody>
      </p:sp>
      <p:sp>
        <p:nvSpPr>
          <p:cNvPr id="6" name="Footer Placeholder 5">
            <a:extLst>
              <a:ext uri="{FF2B5EF4-FFF2-40B4-BE49-F238E27FC236}">
                <a16:creationId xmlns:a16="http://schemas.microsoft.com/office/drawing/2014/main" id="{39DCDF24-42FC-419F-2325-F087F54232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930AA-BE35-51E2-B0CE-A1240505823D}"/>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3691920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34C18-D9BD-7935-57A7-CA60DA93F5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A884FF-1DCE-99F1-7E03-5FDF3D79B5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8BF335-41DF-3BE8-E239-CE8DE4BA0B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618D84-A461-4F04-90CF-B6D6C80058C5}"/>
              </a:ext>
            </a:extLst>
          </p:cNvPr>
          <p:cNvSpPr>
            <a:spLocks noGrp="1"/>
          </p:cNvSpPr>
          <p:nvPr>
            <p:ph type="dt" sz="half" idx="10"/>
          </p:nvPr>
        </p:nvSpPr>
        <p:spPr/>
        <p:txBody>
          <a:bodyPr/>
          <a:lstStyle/>
          <a:p>
            <a:fld id="{B634EE48-03CC-4D00-B145-A19103A86E2C}" type="datetimeFigureOut">
              <a:rPr lang="en-US" smtClean="0"/>
              <a:t>5/15/2023</a:t>
            </a:fld>
            <a:endParaRPr lang="en-US"/>
          </a:p>
        </p:txBody>
      </p:sp>
      <p:sp>
        <p:nvSpPr>
          <p:cNvPr id="6" name="Footer Placeholder 5">
            <a:extLst>
              <a:ext uri="{FF2B5EF4-FFF2-40B4-BE49-F238E27FC236}">
                <a16:creationId xmlns:a16="http://schemas.microsoft.com/office/drawing/2014/main" id="{477868E7-EE73-AEB9-86D4-F3202975FA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1322B8-1979-5F62-BC31-0D7089AA462E}"/>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3615187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3F8AE0-085A-2C09-E7B9-C03FC6A33A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FF37B9-507E-ADEA-6C30-C758B48D5C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CFBDE-B5BA-87D8-1FFD-16D28DE5D0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34EE48-03CC-4D00-B145-A19103A86E2C}" type="datetimeFigureOut">
              <a:rPr lang="en-US" smtClean="0"/>
              <a:t>5/15/2023</a:t>
            </a:fld>
            <a:endParaRPr lang="en-US"/>
          </a:p>
        </p:txBody>
      </p:sp>
      <p:sp>
        <p:nvSpPr>
          <p:cNvPr id="5" name="Footer Placeholder 4">
            <a:extLst>
              <a:ext uri="{FF2B5EF4-FFF2-40B4-BE49-F238E27FC236}">
                <a16:creationId xmlns:a16="http://schemas.microsoft.com/office/drawing/2014/main" id="{F0820DAE-F195-F2C9-5396-B6CB190B3E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B7ADE8-B94B-A236-A4A0-37E6E6720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080BD1-FF9B-4C8A-B409-0C45109E6C42}" type="slidenum">
              <a:rPr lang="en-US" smtClean="0"/>
              <a:t>‹#›</a:t>
            </a:fld>
            <a:endParaRPr lang="en-US"/>
          </a:p>
        </p:txBody>
      </p:sp>
    </p:spTree>
    <p:extLst>
      <p:ext uri="{BB962C8B-B14F-4D97-AF65-F5344CB8AC3E}">
        <p14:creationId xmlns:p14="http://schemas.microsoft.com/office/powerpoint/2010/main" val="3157271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builtin.com/salaries/dev-engineer/implementation-specialist"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PU with binary numbers and blueprint">
            <a:extLst>
              <a:ext uri="{FF2B5EF4-FFF2-40B4-BE49-F238E27FC236}">
                <a16:creationId xmlns:a16="http://schemas.microsoft.com/office/drawing/2014/main" id="{30259107-4551-E603-A90B-38C62D479065}"/>
              </a:ext>
            </a:extLst>
          </p:cNvPr>
          <p:cNvPicPr>
            <a:picLocks noChangeAspect="1"/>
          </p:cNvPicPr>
          <p:nvPr/>
        </p:nvPicPr>
        <p:blipFill rotWithShape="1">
          <a:blip r:embed="rId2"/>
          <a:srcRect l="13295" r="7394"/>
          <a:stretch/>
        </p:blipFill>
        <p:spPr>
          <a:xfrm>
            <a:off x="1" y="10"/>
            <a:ext cx="9669642" cy="6857990"/>
          </a:xfrm>
          <a:prstGeom prst="rect">
            <a:avLst/>
          </a:prstGeom>
        </p:spPr>
      </p:pic>
      <p:sp>
        <p:nvSpPr>
          <p:cNvPr id="14"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4E25E2-A472-C626-C403-E78A53DAFEEE}"/>
              </a:ext>
            </a:extLst>
          </p:cNvPr>
          <p:cNvSpPr>
            <a:spLocks noGrp="1"/>
          </p:cNvSpPr>
          <p:nvPr>
            <p:ph type="title"/>
          </p:nvPr>
        </p:nvSpPr>
        <p:spPr>
          <a:xfrm>
            <a:off x="7531610" y="365125"/>
            <a:ext cx="3822189" cy="1899912"/>
          </a:xfrm>
        </p:spPr>
        <p:txBody>
          <a:bodyPr vert="horz" lIns="91440" tIns="45720" rIns="91440" bIns="45720" rtlCol="0" anchor="ctr">
            <a:normAutofit/>
          </a:bodyPr>
          <a:lstStyle/>
          <a:p>
            <a:pPr marR="0"/>
            <a:r>
              <a:rPr lang="en-US" b="0" i="0" u="none" strike="noStrike" baseline="0" dirty="0">
                <a:latin typeface="Segoe UI" panose="020B0502040204020203" pitchFamily="34" charset="0"/>
                <a:cs typeface="Segoe UI" panose="020B0502040204020203" pitchFamily="34" charset="0"/>
              </a:rPr>
              <a:t>Digital Art Solutions</a:t>
            </a:r>
          </a:p>
        </p:txBody>
      </p:sp>
      <p:sp>
        <p:nvSpPr>
          <p:cNvPr id="3" name="Text Placeholder 2">
            <a:extLst>
              <a:ext uri="{FF2B5EF4-FFF2-40B4-BE49-F238E27FC236}">
                <a16:creationId xmlns:a16="http://schemas.microsoft.com/office/drawing/2014/main" id="{13AEDD73-F284-6DF0-9001-C4BFFAD6F6EF}"/>
              </a:ext>
            </a:extLst>
          </p:cNvPr>
          <p:cNvSpPr>
            <a:spLocks noGrp="1"/>
          </p:cNvSpPr>
          <p:nvPr>
            <p:ph type="body" idx="1"/>
          </p:nvPr>
        </p:nvSpPr>
        <p:spPr>
          <a:xfrm>
            <a:off x="7531610" y="2107096"/>
            <a:ext cx="3822189" cy="4069867"/>
          </a:xfrm>
        </p:spPr>
        <p:txBody>
          <a:bodyPr vert="horz" lIns="91440" tIns="45720" rIns="91440" bIns="45720" rtlCol="0">
            <a:normAutofit fontScale="92500" lnSpcReduction="10000"/>
          </a:bodyPr>
          <a:lstStyle/>
          <a:p>
            <a:pPr marR="0" lvl="0"/>
            <a:r>
              <a:rPr lang="en-US" sz="2000" b="0" i="0" u="none" strike="noStrike" baseline="0" dirty="0"/>
              <a:t>About this application</a:t>
            </a:r>
          </a:p>
          <a:p>
            <a:pPr lvl="1"/>
            <a:r>
              <a:rPr lang="en-US" sz="1800" dirty="0"/>
              <a:t>NFT Minting and Registration</a:t>
            </a:r>
          </a:p>
          <a:p>
            <a:pPr lvl="1"/>
            <a:r>
              <a:rPr lang="en-US" sz="1800" b="0" i="0" u="none" strike="noStrike" baseline="0" dirty="0"/>
              <a:t>NFT Auction</a:t>
            </a:r>
          </a:p>
          <a:p>
            <a:pPr marR="0" lvl="0"/>
            <a:r>
              <a:rPr lang="en-US" sz="2000" b="0" i="0" u="none" strike="noStrike" baseline="0" dirty="0"/>
              <a:t>Technology Used</a:t>
            </a:r>
          </a:p>
          <a:p>
            <a:pPr marR="0" lvl="1"/>
            <a:r>
              <a:rPr lang="en-US" sz="2000" b="0" i="0" u="none" strike="noStrike" baseline="0" dirty="0"/>
              <a:t>Back-end</a:t>
            </a:r>
          </a:p>
          <a:p>
            <a:pPr marR="0" lvl="2"/>
            <a:r>
              <a:rPr lang="en-US" sz="1800" b="0" i="0" u="none" strike="noStrike" baseline="0" dirty="0"/>
              <a:t>Solidity smart contracts</a:t>
            </a:r>
          </a:p>
          <a:p>
            <a:pPr marR="0" lvl="2"/>
            <a:r>
              <a:rPr lang="en-US" sz="1800" b="0" i="0" u="none" strike="noStrike" baseline="0" dirty="0"/>
              <a:t>Python</a:t>
            </a:r>
          </a:p>
          <a:p>
            <a:pPr marR="0" lvl="1"/>
            <a:r>
              <a:rPr lang="en-US" sz="2000" b="0" i="0" u="none" strike="noStrike" baseline="0" dirty="0"/>
              <a:t>Front-end</a:t>
            </a:r>
          </a:p>
          <a:p>
            <a:pPr marR="0" lvl="2"/>
            <a:r>
              <a:rPr lang="en-US" sz="1800" b="0" i="0" u="none" strike="noStrike" baseline="0" dirty="0"/>
              <a:t>Streamlit</a:t>
            </a:r>
          </a:p>
          <a:p>
            <a:r>
              <a:rPr lang="en-US" sz="2000" b="0" i="0" u="none" strike="noStrike" baseline="0" dirty="0"/>
              <a:t>Next Steps</a:t>
            </a:r>
          </a:p>
          <a:p>
            <a:pPr lvl="1"/>
            <a:r>
              <a:rPr lang="en-US" sz="2100" b="0" i="0" u="none" strike="noStrike" baseline="0" dirty="0"/>
              <a:t>Enhanced multi-auction solution</a:t>
            </a:r>
          </a:p>
          <a:p>
            <a:pPr lvl="1"/>
            <a:r>
              <a:rPr lang="en-US" sz="2100" dirty="0"/>
              <a:t>Cost estimates</a:t>
            </a:r>
            <a:endParaRPr lang="en-US" sz="2100" b="0" i="0" u="none" strike="noStrike" baseline="0" dirty="0"/>
          </a:p>
          <a:p>
            <a:pPr marL="914400" marR="0" lvl="2" indent="0">
              <a:buNone/>
            </a:pPr>
            <a:endParaRPr lang="en-US" sz="1800" dirty="0"/>
          </a:p>
        </p:txBody>
      </p:sp>
    </p:spTree>
    <p:extLst>
      <p:ext uri="{BB962C8B-B14F-4D97-AF65-F5344CB8AC3E}">
        <p14:creationId xmlns:p14="http://schemas.microsoft.com/office/powerpoint/2010/main" val="3452409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3D22C-836B-C84B-4B28-672653A87BE8}"/>
              </a:ext>
            </a:extLst>
          </p:cNvPr>
          <p:cNvSpPr>
            <a:spLocks noGrp="1"/>
          </p:cNvSpPr>
          <p:nvPr>
            <p:ph type="title"/>
          </p:nvPr>
        </p:nvSpPr>
        <p:spPr>
          <a:xfrm>
            <a:off x="838200" y="195443"/>
            <a:ext cx="10515600" cy="1325563"/>
          </a:xfrm>
        </p:spPr>
        <p:txBody>
          <a:bodyPr/>
          <a:lstStyle/>
          <a:p>
            <a:pPr marR="0" rtl="0"/>
            <a:r>
              <a:rPr lang="en-US" sz="4400" b="0" i="0" u="none" strike="noStrike" kern="1200" baseline="0" dirty="0">
                <a:solidFill>
                  <a:schemeClr val="tx1"/>
                </a:solidFill>
                <a:latin typeface="Segoe UI" panose="020B0502040204020203" pitchFamily="34" charset="0"/>
                <a:cs typeface="Segoe UI" panose="020B0502040204020203" pitchFamily="34" charset="0"/>
              </a:rPr>
              <a:t>NFT Minting and Registration</a:t>
            </a:r>
            <a:endParaRPr lang="en-US" b="0" i="0" u="none" strike="noStrike" baseline="0" dirty="0">
              <a:solidFill>
                <a:srgbClr val="000000"/>
              </a:solidFill>
              <a:latin typeface="Segoe UI" panose="020B0502040204020203" pitchFamily="34" charset="0"/>
              <a:cs typeface="Segoe UI" panose="020B0502040204020203" pitchFamily="34" charset="0"/>
            </a:endParaRPr>
          </a:p>
        </p:txBody>
      </p:sp>
      <p:graphicFrame>
        <p:nvGraphicFramePr>
          <p:cNvPr id="5" name="Text Placeholder 2">
            <a:extLst>
              <a:ext uri="{FF2B5EF4-FFF2-40B4-BE49-F238E27FC236}">
                <a16:creationId xmlns:a16="http://schemas.microsoft.com/office/drawing/2014/main" id="{E9DAC7D0-FC74-B73D-A277-378F7AA168A0}"/>
              </a:ext>
            </a:extLst>
          </p:cNvPr>
          <p:cNvGraphicFramePr/>
          <p:nvPr>
            <p:extLst>
              <p:ext uri="{D42A27DB-BD31-4B8C-83A1-F6EECF244321}">
                <p14:modId xmlns:p14="http://schemas.microsoft.com/office/powerpoint/2010/main" val="19866721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8351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3D22C-836B-C84B-4B28-672653A87BE8}"/>
              </a:ext>
            </a:extLst>
          </p:cNvPr>
          <p:cNvSpPr>
            <a:spLocks noGrp="1"/>
          </p:cNvSpPr>
          <p:nvPr>
            <p:ph type="title"/>
          </p:nvPr>
        </p:nvSpPr>
        <p:spPr/>
        <p:txBody>
          <a:bodyPr/>
          <a:lstStyle/>
          <a:p>
            <a:pPr marR="0" rtl="0"/>
            <a:r>
              <a:rPr lang="en-US" b="0" i="0" u="none" strike="noStrike" baseline="0" dirty="0">
                <a:solidFill>
                  <a:srgbClr val="000000"/>
                </a:solidFill>
                <a:latin typeface="Segoe UI" panose="020B0502040204020203" pitchFamily="34" charset="0"/>
              </a:rPr>
              <a:t>Auction Smart Contract</a:t>
            </a:r>
          </a:p>
        </p:txBody>
      </p:sp>
      <p:graphicFrame>
        <p:nvGraphicFramePr>
          <p:cNvPr id="5" name="Text Placeholder 2">
            <a:extLst>
              <a:ext uri="{FF2B5EF4-FFF2-40B4-BE49-F238E27FC236}">
                <a16:creationId xmlns:a16="http://schemas.microsoft.com/office/drawing/2014/main" id="{E9DAC7D0-FC74-B73D-A277-378F7AA168A0}"/>
              </a:ext>
            </a:extLst>
          </p:cNvPr>
          <p:cNvGraphicFramePr/>
          <p:nvPr>
            <p:extLst>
              <p:ext uri="{D42A27DB-BD31-4B8C-83A1-F6EECF244321}">
                <p14:modId xmlns:p14="http://schemas.microsoft.com/office/powerpoint/2010/main" val="235365466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0016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3D22C-836B-C84B-4B28-672653A87BE8}"/>
              </a:ext>
            </a:extLst>
          </p:cNvPr>
          <p:cNvSpPr>
            <a:spLocks noGrp="1"/>
          </p:cNvSpPr>
          <p:nvPr>
            <p:ph type="title"/>
          </p:nvPr>
        </p:nvSpPr>
        <p:spPr/>
        <p:txBody>
          <a:bodyPr/>
          <a:lstStyle/>
          <a:p>
            <a:pPr marR="0" rtl="0"/>
            <a:r>
              <a:rPr lang="en-US" b="0" i="0" u="none" strike="noStrike" baseline="0" dirty="0">
                <a:solidFill>
                  <a:srgbClr val="000000"/>
                </a:solidFill>
                <a:latin typeface="Segoe UI" panose="020B0502040204020203" pitchFamily="34" charset="0"/>
              </a:rPr>
              <a:t>Python and Streamlit</a:t>
            </a:r>
          </a:p>
        </p:txBody>
      </p:sp>
      <p:graphicFrame>
        <p:nvGraphicFramePr>
          <p:cNvPr id="5" name="Text Placeholder 2">
            <a:extLst>
              <a:ext uri="{FF2B5EF4-FFF2-40B4-BE49-F238E27FC236}">
                <a16:creationId xmlns:a16="http://schemas.microsoft.com/office/drawing/2014/main" id="{E9DAC7D0-FC74-B73D-A277-378F7AA168A0}"/>
              </a:ext>
            </a:extLst>
          </p:cNvPr>
          <p:cNvGraphicFramePr/>
          <p:nvPr>
            <p:extLst>
              <p:ext uri="{D42A27DB-BD31-4B8C-83A1-F6EECF244321}">
                <p14:modId xmlns:p14="http://schemas.microsoft.com/office/powerpoint/2010/main" val="26953361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9028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C3DFA-29A7-30B9-82D5-54E787C224E8}"/>
              </a:ext>
            </a:extLst>
          </p:cNvPr>
          <p:cNvSpPr>
            <a:spLocks noGrp="1"/>
          </p:cNvSpPr>
          <p:nvPr>
            <p:ph type="title"/>
          </p:nvPr>
        </p:nvSpPr>
        <p:spPr/>
        <p:txBody>
          <a:bodyPr/>
          <a:lstStyle/>
          <a:p>
            <a:pPr marR="0" rtl="0"/>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Next Steps</a:t>
            </a:r>
            <a:endParaRPr lang="en-US" b="0" i="0" u="none" strike="noStrike" kern="100" baseline="0" dirty="0">
              <a:solidFill>
                <a:srgbClr val="2F5496"/>
              </a:solidFill>
              <a:latin typeface="Segoe UI" panose="020B0502040204020203" pitchFamily="34" charset="0"/>
              <a:cs typeface="Segoe UI" panose="020B0502040204020203" pitchFamily="34" charset="0"/>
            </a:endParaRPr>
          </a:p>
        </p:txBody>
      </p:sp>
      <p:graphicFrame>
        <p:nvGraphicFramePr>
          <p:cNvPr id="16" name="Text Placeholder 2">
            <a:extLst>
              <a:ext uri="{FF2B5EF4-FFF2-40B4-BE49-F238E27FC236}">
                <a16:creationId xmlns:a16="http://schemas.microsoft.com/office/drawing/2014/main" id="{6EB478FA-07FD-E356-8C22-CB4063D5DCF6}"/>
              </a:ext>
            </a:extLst>
          </p:cNvPr>
          <p:cNvGraphicFramePr/>
          <p:nvPr>
            <p:extLst>
              <p:ext uri="{D42A27DB-BD31-4B8C-83A1-F6EECF244321}">
                <p14:modId xmlns:p14="http://schemas.microsoft.com/office/powerpoint/2010/main" val="417585329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2182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0A61B-0B92-B53E-D041-5F8A903C55AC}"/>
              </a:ext>
            </a:extLst>
          </p:cNvPr>
          <p:cNvSpPr>
            <a:spLocks noGrp="1"/>
          </p:cNvSpPr>
          <p:nvPr>
            <p:ph type="title"/>
          </p:nvPr>
        </p:nvSpPr>
        <p:spPr/>
        <p:txBody>
          <a:bodyPr/>
          <a:lstStyle/>
          <a:p>
            <a:pPr marR="0" rtl="0"/>
            <a:r>
              <a:rPr lang="en-US" b="0" i="0" u="none" strike="noStrike" kern="100" baseline="0" dirty="0">
                <a:latin typeface="Segoe UI" panose="020B0502040204020203" pitchFamily="34" charset="0"/>
                <a:cs typeface="Segoe UI" panose="020B0502040204020203" pitchFamily="34" charset="0"/>
              </a:rPr>
              <a:t>Cost Estimates (number of specialists and hours required):</a:t>
            </a:r>
          </a:p>
        </p:txBody>
      </p:sp>
      <p:graphicFrame>
        <p:nvGraphicFramePr>
          <p:cNvPr id="7" name="Text Placeholder 2">
            <a:extLst>
              <a:ext uri="{FF2B5EF4-FFF2-40B4-BE49-F238E27FC236}">
                <a16:creationId xmlns:a16="http://schemas.microsoft.com/office/drawing/2014/main" id="{480B2466-5450-89CF-AB06-88B1E8017665}"/>
              </a:ext>
            </a:extLst>
          </p:cNvPr>
          <p:cNvGraphicFramePr/>
          <p:nvPr>
            <p:extLst>
              <p:ext uri="{D42A27DB-BD31-4B8C-83A1-F6EECF244321}">
                <p14:modId xmlns:p14="http://schemas.microsoft.com/office/powerpoint/2010/main" val="284295784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9611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AFF58CD-452D-D6CF-3C14-4F5995B2838F}"/>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2700" kern="1200">
                <a:solidFill>
                  <a:schemeClr val="tx1"/>
                </a:solidFill>
                <a:latin typeface="+mj-lt"/>
                <a:ea typeface="+mj-ea"/>
                <a:cs typeface="+mj-cs"/>
              </a:rPr>
              <a:t>Next Steps and Cost Estimates (in $ based on 300 hours workload)</a:t>
            </a:r>
          </a:p>
        </p:txBody>
      </p:sp>
      <p:sp>
        <p:nvSpPr>
          <p:cNvPr id="21"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4"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 Placeholder 2">
            <a:extLst>
              <a:ext uri="{FF2B5EF4-FFF2-40B4-BE49-F238E27FC236}">
                <a16:creationId xmlns:a16="http://schemas.microsoft.com/office/drawing/2014/main" id="{EDC3B961-2033-7536-BD49-6ECFDE29EDF1}"/>
              </a:ext>
            </a:extLst>
          </p:cNvPr>
          <p:cNvSpPr>
            <a:spLocks noGrp="1"/>
          </p:cNvSpPr>
          <p:nvPr>
            <p:ph type="body" idx="1"/>
          </p:nvPr>
        </p:nvSpPr>
        <p:spPr>
          <a:xfrm>
            <a:off x="5351164" y="586822"/>
            <a:ext cx="6002636" cy="1645920"/>
          </a:xfrm>
        </p:spPr>
        <p:txBody>
          <a:bodyPr vert="horz" lIns="91440" tIns="45720" rIns="91440" bIns="45720" rtlCol="0" anchor="ctr">
            <a:normAutofit/>
          </a:bodyPr>
          <a:lstStyle/>
          <a:p>
            <a:r>
              <a:rPr lang="en-US" sz="1500" dirty="0"/>
              <a:t>We estimate the hourly wage to be $50 for our specialists, which results in the total additional cost of $15,000 to complete the project.</a:t>
            </a:r>
          </a:p>
          <a:p>
            <a:r>
              <a:rPr lang="en-US" sz="1500" dirty="0"/>
              <a:t>The hourly rate estimate is based on </a:t>
            </a:r>
            <a:r>
              <a:rPr lang="en-US" sz="1500" dirty="0">
                <a:hlinkClick r:id="rId2"/>
              </a:rPr>
              <a:t>https://builtin.com/salaries/dev-engineer/implementation-specialist</a:t>
            </a:r>
            <a:r>
              <a:rPr lang="en-US" sz="1500" dirty="0"/>
              <a:t> (please see below). We raised the rate to get to the $100,000 annual rate to get a higher quality specialists.</a:t>
            </a:r>
          </a:p>
          <a:p>
            <a:endParaRPr lang="en-US" sz="1500" dirty="0"/>
          </a:p>
        </p:txBody>
      </p:sp>
      <p:pic>
        <p:nvPicPr>
          <p:cNvPr id="5" name="Picture 4">
            <a:extLst>
              <a:ext uri="{FF2B5EF4-FFF2-40B4-BE49-F238E27FC236}">
                <a16:creationId xmlns:a16="http://schemas.microsoft.com/office/drawing/2014/main" id="{F3346A52-259D-1B2F-4C0E-822209497ADC}"/>
              </a:ext>
            </a:extLst>
          </p:cNvPr>
          <p:cNvPicPr>
            <a:picLocks noChangeAspect="1"/>
          </p:cNvPicPr>
          <p:nvPr/>
        </p:nvPicPr>
        <p:blipFill>
          <a:blip r:embed="rId3"/>
          <a:stretch>
            <a:fillRect/>
          </a:stretch>
        </p:blipFill>
        <p:spPr>
          <a:xfrm>
            <a:off x="738854" y="2734056"/>
            <a:ext cx="10802684" cy="3483864"/>
          </a:xfrm>
          <a:prstGeom prst="rect">
            <a:avLst/>
          </a:prstGeom>
        </p:spPr>
      </p:pic>
    </p:spTree>
    <p:extLst>
      <p:ext uri="{BB962C8B-B14F-4D97-AF65-F5344CB8AC3E}">
        <p14:creationId xmlns:p14="http://schemas.microsoft.com/office/powerpoint/2010/main" val="19328729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TotalTime>
  <Words>1005</Words>
  <Application>Microsoft Office PowerPoint</Application>
  <PresentationFormat>Widescreen</PresentationFormat>
  <Paragraphs>58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Segoe UI</vt:lpstr>
      <vt:lpstr>Office Theme</vt:lpstr>
      <vt:lpstr>Digital Art Solutions</vt:lpstr>
      <vt:lpstr>NFT Minting and Registration</vt:lpstr>
      <vt:lpstr>Auction Smart Contract</vt:lpstr>
      <vt:lpstr>Python and Streamlit</vt:lpstr>
      <vt:lpstr>Next Steps</vt:lpstr>
      <vt:lpstr>Cost Estimates (number of specialists and hours required):</vt:lpstr>
      <vt:lpstr>Next Steps and Cost Estimates (in $ based on 300 hours workload)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Art Solutions</dc:title>
  <dc:creator>b d</dc:creator>
  <cp:lastModifiedBy>b d</cp:lastModifiedBy>
  <cp:revision>5</cp:revision>
  <dcterms:created xsi:type="dcterms:W3CDTF">2023-05-11T00:22:06Z</dcterms:created>
  <dcterms:modified xsi:type="dcterms:W3CDTF">2023-05-15T15:37:58Z</dcterms:modified>
</cp:coreProperties>
</file>