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776" y="-1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5A406-7157-8D43-A290-89DFEFFD9CE2}" type="datetimeFigureOut">
              <a:rPr lang="fr-FR" smtClean="0"/>
              <a:t>02/02/18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B00F-7B24-0549-8909-1337C6D1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4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F6EE-1DE2-DC42-A810-ADD8E436FEED}" type="datetimeFigureOut">
              <a:rPr lang="fr-FR" smtClean="0"/>
              <a:t>02/02/18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F50FE-965C-2749-A581-24266DAE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7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D76-D8A2-EE4F-9C57-EAB377513A95}" type="datetime1">
              <a:rPr lang="fr-FR" smtClean="0"/>
              <a:t>02/02/18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2067-30D9-5447-8122-1D22D24BBAC3}" type="datetime1">
              <a:rPr lang="fr-FR" smtClean="0"/>
              <a:t>02/02/18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B09A-A686-9E4A-81EB-093E2CEBB750}" type="datetime1">
              <a:rPr lang="fr-FR" smtClean="0"/>
              <a:t>02/02/18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5684-A5B7-8E42-AF29-A15BA13054A9}" type="datetime1">
              <a:rPr lang="fr-FR" smtClean="0"/>
              <a:t>02/02/18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EDB0-D2B9-AD4A-B28B-F51C57CBC5E9}" type="datetime1">
              <a:rPr lang="fr-FR" smtClean="0"/>
              <a:t>02/02/18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79B6-B32C-1644-8EEA-49E122378446}" type="datetime1">
              <a:rPr lang="fr-FR" smtClean="0"/>
              <a:t>02/02/18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946E-3D01-A64C-AA46-68D73814A103}" type="datetime1">
              <a:rPr lang="fr-FR" smtClean="0"/>
              <a:t>02/02/18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3A5B-0DA4-424C-8DEF-CE16CAF5C42C}" type="datetime1">
              <a:rPr lang="fr-FR" smtClean="0"/>
              <a:t>02/02/18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6B9B-C884-7E47-86C1-8E7C1B00FA3A}" type="datetime1">
              <a:rPr lang="fr-FR" smtClean="0"/>
              <a:t>02/02/18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F716-8300-3747-A859-9F236F6F5E04}" type="datetime1">
              <a:rPr lang="fr-FR" smtClean="0"/>
              <a:t>02/02/18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B50C-9947-E046-B19A-5C269DDC37BB}" type="datetime1">
              <a:rPr lang="fr-FR" smtClean="0"/>
              <a:t>02/02/18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D62E-234C-0840-BD81-5D9D744E237A}" type="datetime1">
              <a:rPr lang="fr-FR" smtClean="0"/>
              <a:t>02/02/18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F05B-6CA5-324E-BA5A-3181689A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4306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smtClean="0">
                <a:latin typeface="Futura Condensed"/>
                <a:cs typeface="Futura Condensed"/>
              </a:rPr>
              <a:t>Le Minitel</a:t>
            </a:r>
            <a:endParaRPr lang="fr-FR" sz="9600" b="1">
              <a:latin typeface="Futura Condensed"/>
              <a:cs typeface="Futura Condensed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858256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smtClean="0">
                <a:latin typeface="Futura Condensed"/>
                <a:cs typeface="Futura Condensed"/>
              </a:rPr>
              <a:t>3615 Builders</a:t>
            </a:r>
            <a:endParaRPr lang="fr-FR" sz="8000" b="1">
              <a:latin typeface="Futura Condensed"/>
              <a:cs typeface="Futura Condensed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83974" y="1421969"/>
            <a:ext cx="606974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400" b="1" dirty="0" smtClean="0"/>
              <a:t>1977</a:t>
            </a:r>
            <a:r>
              <a:rPr lang="fr-FR" sz="3400" dirty="0" smtClean="0"/>
              <a:t> Publication du rapport sur l’Informatisation de la Société. Le nom du rapport : “télématique”.</a:t>
            </a:r>
          </a:p>
          <a:p>
            <a:pPr algn="just"/>
            <a:r>
              <a:rPr lang="fr-FR" sz="3400" b="1" dirty="0" smtClean="0"/>
              <a:t>1978</a:t>
            </a:r>
            <a:r>
              <a:rPr lang="fr-FR" sz="3400" dirty="0" smtClean="0"/>
              <a:t> La France décide de lancer un réseau vidéotex accessible par un terminal peu onéreux.</a:t>
            </a:r>
          </a:p>
          <a:p>
            <a:pPr algn="just"/>
            <a:r>
              <a:rPr lang="fr-FR" sz="3400" b="1" dirty="0" smtClean="0"/>
              <a:t>1980</a:t>
            </a:r>
            <a:r>
              <a:rPr lang="fr-FR" sz="3400" dirty="0" smtClean="0"/>
              <a:t> La distribution des premiers Minitel commence.</a:t>
            </a:r>
          </a:p>
          <a:p>
            <a:pPr algn="just"/>
            <a:r>
              <a:rPr lang="fr-FR" sz="3400" b="1" dirty="0" smtClean="0"/>
              <a:t>1982</a:t>
            </a:r>
            <a:r>
              <a:rPr lang="fr-FR" sz="3400" dirty="0" smtClean="0"/>
              <a:t> Lancement commercial du Minitel par les PTT.</a:t>
            </a:r>
          </a:p>
          <a:p>
            <a:pPr algn="just"/>
            <a:r>
              <a:rPr lang="fr-FR" sz="3400" b="1" dirty="0" smtClean="0"/>
              <a:t>2012</a:t>
            </a:r>
            <a:r>
              <a:rPr lang="fr-FR" sz="3400" dirty="0" smtClean="0"/>
              <a:t> Arr</a:t>
            </a:r>
            <a:r>
              <a:rPr lang="fr-FR" sz="3400" dirty="0" smtClean="0"/>
              <a:t>êt complet du service.</a:t>
            </a:r>
          </a:p>
          <a:p>
            <a:pPr algn="just"/>
            <a:endParaRPr lang="fr-FR" sz="3400" dirty="0"/>
          </a:p>
          <a:p>
            <a:pPr algn="just"/>
            <a:r>
              <a:rPr lang="fr-FR" sz="3400" b="1" dirty="0" smtClean="0"/>
              <a:t>2018</a:t>
            </a:r>
            <a:r>
              <a:rPr lang="fr-FR" sz="3400" dirty="0" smtClean="0"/>
              <a:t> Les Builders reprennent le flambeau </a:t>
            </a:r>
            <a:r>
              <a:rPr lang="fr-FR" sz="3400" dirty="0" smtClean="0">
                <a:sym typeface="Wingdings"/>
              </a:rPr>
              <a:t></a:t>
            </a:r>
            <a:endParaRPr lang="fr-FR" sz="3400" dirty="0"/>
          </a:p>
        </p:txBody>
      </p:sp>
    </p:spTree>
    <p:extLst>
      <p:ext uri="{BB962C8B-B14F-4D97-AF65-F5344CB8AC3E}">
        <p14:creationId xmlns:p14="http://schemas.microsoft.com/office/powerpoint/2010/main" val="2977414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Macintosh PowerPoint</Application>
  <PresentationFormat>Format A4 (210 x 297 mm)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Maxxing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FARDOUX</dc:creator>
  <cp:lastModifiedBy>Stéphane FARDOUX</cp:lastModifiedBy>
  <cp:revision>4</cp:revision>
  <dcterms:created xsi:type="dcterms:W3CDTF">2018-02-02T13:50:55Z</dcterms:created>
  <dcterms:modified xsi:type="dcterms:W3CDTF">2018-02-02T14:18:03Z</dcterms:modified>
</cp:coreProperties>
</file>