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6" autoAdjust="0"/>
    <p:restoredTop sz="94660"/>
  </p:normalViewPr>
  <p:slideViewPr>
    <p:cSldViewPr>
      <p:cViewPr varScale="1">
        <p:scale>
          <a:sx n="88" d="100"/>
          <a:sy n="88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BD140-FAB8-4D27-86C5-C20E09E86E46}" type="datetimeFigureOut">
              <a:rPr lang="bg-BG" smtClean="0"/>
              <a:t>11.4.2016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31ECD-16E5-4B76-BEA0-59AFA8B2ED6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3819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4CA2-28AC-4FFD-AD2F-A05AA974F093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13B4-21F5-4420-85EC-ED5C6E49596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8254-25B1-458A-8239-B9069DCD29D1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0E59-C345-4FA8-9317-D45002571A6B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9825-18F8-475F-8B7F-35C35A08A725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E52C-D89C-4FEF-ADFC-93E690206B08}" type="datetime1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8AE8-19F8-4082-91BF-32C7CEC8F2B4}" type="datetime1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9AF8-771B-4B12-BB1E-A4FD6BC02A84}" type="datetime1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2C31-CDB1-4E62-9803-03DE9EFEF46B}" type="datetime1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D934-8BB3-4F1B-8078-617125D70802}" type="datetime1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3DE2-A4F6-49D2-B1CD-0A9681838BF6}" type="datetime1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EF1DE-6D64-4058-86FA-F6516EE33880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WorkPlan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4008" y="838200"/>
            <a:ext cx="4539321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UY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IT </a:t>
            </a:r>
            <a:r>
              <a:rPr lang="es-UY" sz="6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Talents</a:t>
            </a:r>
            <a:r>
              <a:rPr lang="es-UY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</a:p>
          <a:p>
            <a:pPr algn="ctr"/>
            <a:r>
              <a:rPr lang="es-UY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Final Project</a:t>
            </a:r>
            <a:endParaRPr lang="bg-BG" sz="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39634" y="4191471"/>
            <a:ext cx="463338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UY" sz="60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Work</a:t>
            </a:r>
            <a:r>
              <a:rPr lang="es-UY" sz="6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Plan 1.0</a:t>
            </a:r>
            <a:endParaRPr lang="bg-BG" sz="6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24962" y="6457890"/>
            <a:ext cx="21972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UY" sz="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Sofia</a:t>
            </a:r>
            <a:r>
              <a:rPr lang="es-UY" sz="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11.4.2016</a:t>
            </a:r>
            <a:endParaRPr lang="bg-BG" sz="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670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2133600" y="2971800"/>
            <a:ext cx="5282023" cy="83099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UY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Time </a:t>
            </a:r>
            <a:r>
              <a:rPr lang="es-UY" sz="4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for</a:t>
            </a:r>
            <a:r>
              <a:rPr lang="es-UY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4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questions</a:t>
            </a:r>
            <a:r>
              <a:rPr lang="es-UY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17618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31182" y="1141045"/>
            <a:ext cx="307270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UY" sz="6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Creators</a:t>
            </a:r>
            <a:r>
              <a:rPr lang="es-UY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</a:t>
            </a:r>
            <a:endParaRPr lang="bg-BG" sz="6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7256" y="2917371"/>
            <a:ext cx="4261167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UY" sz="4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Ivaylo</a:t>
            </a:r>
            <a:r>
              <a:rPr lang="es-UY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4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Georgiev</a:t>
            </a:r>
            <a:r>
              <a:rPr lang="es-UY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</a:p>
          <a:p>
            <a:pPr algn="ctr"/>
            <a:r>
              <a:rPr lang="es-UY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&amp;</a:t>
            </a:r>
          </a:p>
          <a:p>
            <a:pPr algn="ctr"/>
            <a:r>
              <a:rPr lang="es-UY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Boris </a:t>
            </a:r>
            <a:r>
              <a:rPr lang="es-UY" sz="4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Gichev</a:t>
            </a:r>
            <a:endParaRPr lang="bg-BG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0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2512" y="381000"/>
            <a:ext cx="72279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UY" sz="6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What</a:t>
            </a:r>
            <a:r>
              <a:rPr lang="es-UY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6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is</a:t>
            </a:r>
            <a:r>
              <a:rPr lang="es-UY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6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Work</a:t>
            </a:r>
            <a:r>
              <a:rPr lang="es-UY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Plan 1.0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1905000"/>
            <a:ext cx="7150099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SzPct val="50000"/>
              <a:buBlip>
                <a:blip r:embed="rId2"/>
              </a:buBlip>
            </a:pP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Poject</a:t>
            </a:r>
            <a:r>
              <a:rPr lang="es-UY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tracker</a:t>
            </a:r>
            <a:r>
              <a:rPr lang="es-UY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based</a:t>
            </a:r>
            <a:r>
              <a:rPr lang="es-UY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app</a:t>
            </a:r>
            <a:endParaRPr lang="es-UY" sz="32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571500" indent="-571500">
              <a:buSzPct val="50000"/>
              <a:buBlip>
                <a:blip r:embed="rId2"/>
              </a:buBlip>
            </a:pPr>
            <a:r>
              <a:rPr lang="es-UY" sz="32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Using</a:t>
            </a:r>
            <a:r>
              <a:rPr lang="es-UY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32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the</a:t>
            </a:r>
            <a:r>
              <a:rPr lang="es-UY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32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Scrum</a:t>
            </a:r>
            <a:r>
              <a:rPr lang="es-UY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workflow</a:t>
            </a:r>
            <a:endParaRPr lang="es-UY" sz="32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571500" indent="-571500">
              <a:buSzPct val="50000"/>
              <a:buBlip>
                <a:blip r:embed="rId2"/>
              </a:buBlip>
            </a:pPr>
            <a:r>
              <a:rPr lang="es-UY" sz="32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Handaling</a:t>
            </a:r>
            <a:r>
              <a:rPr lang="es-UY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multiple</a:t>
            </a:r>
            <a:r>
              <a:rPr lang="es-UY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32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projects</a:t>
            </a:r>
            <a:r>
              <a:rPr lang="es-UY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and </a:t>
            </a: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tasks</a:t>
            </a:r>
            <a:endParaRPr lang="es-UY" sz="32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571500" indent="-571500">
              <a:buSzPct val="50000"/>
              <a:buBlip>
                <a:blip r:embed="rId2"/>
              </a:buBlip>
            </a:pPr>
            <a:r>
              <a:rPr lang="es-UY" sz="32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Keeping</a:t>
            </a:r>
            <a:r>
              <a:rPr lang="es-UY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32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track</a:t>
            </a:r>
            <a:r>
              <a:rPr lang="es-UY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of </a:t>
            </a:r>
            <a:r>
              <a:rPr lang="es-UY" sz="32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the</a:t>
            </a:r>
            <a:r>
              <a:rPr lang="es-UY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overall</a:t>
            </a:r>
            <a:r>
              <a:rPr lang="es-UY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process</a:t>
            </a:r>
            <a:endParaRPr lang="es-UY" sz="32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>
              <a:buSzPct val="50000"/>
            </a:pPr>
            <a:r>
              <a:rPr lang="es-UY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               </a:t>
            </a: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using</a:t>
            </a:r>
            <a:r>
              <a:rPr lang="es-UY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logs</a:t>
            </a:r>
            <a:r>
              <a:rPr lang="es-UY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and </a:t>
            </a: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comments</a:t>
            </a:r>
            <a:endParaRPr lang="es-UY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571500" indent="-571500">
              <a:buSzPct val="50000"/>
              <a:buBlip>
                <a:blip r:embed="rId2"/>
              </a:buBlip>
            </a:pP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</a:t>
            </a: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eporting</a:t>
            </a:r>
            <a:r>
              <a:rPr lang="es-UY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tools</a:t>
            </a:r>
            <a:r>
              <a:rPr lang="es-UY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for</a:t>
            </a:r>
            <a:r>
              <a:rPr lang="es-UY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accessing</a:t>
            </a:r>
            <a:endParaRPr lang="es-UY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571500" indent="-571500" algn="ctr">
              <a:buSzPct val="50000"/>
              <a:buBlip>
                <a:blip r:embed="rId2"/>
              </a:buBlip>
            </a:pPr>
            <a:endParaRPr lang="es-UY" sz="32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572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0508" y="381000"/>
            <a:ext cx="595195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UY" sz="6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What</a:t>
            </a:r>
            <a:r>
              <a:rPr lang="es-UY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6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did</a:t>
            </a:r>
            <a:r>
              <a:rPr lang="es-UY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6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we</a:t>
            </a:r>
            <a:r>
              <a:rPr lang="es-UY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6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used</a:t>
            </a:r>
            <a:endParaRPr lang="es-UY" sz="60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2209800"/>
            <a:ext cx="2457083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SzPct val="50000"/>
              <a:buBlip>
                <a:blip r:embed="rId2"/>
              </a:buBlip>
            </a:pPr>
            <a:r>
              <a:rPr lang="es-UY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HTML 5</a:t>
            </a:r>
          </a:p>
          <a:p>
            <a:pPr marL="571500" indent="-571500">
              <a:buSzPct val="50000"/>
              <a:buBlip>
                <a:blip r:embed="rId2"/>
              </a:buBlip>
            </a:pPr>
            <a:r>
              <a:rPr lang="es-UY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CSS</a:t>
            </a:r>
          </a:p>
          <a:p>
            <a:pPr marL="571500" indent="-571500">
              <a:buSzPct val="50000"/>
              <a:buBlip>
                <a:blip r:embed="rId2"/>
              </a:buBlip>
            </a:pP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Bootstrap</a:t>
            </a:r>
            <a:endParaRPr lang="es-UY" sz="32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571500" indent="-571500">
              <a:buSzPct val="50000"/>
              <a:buBlip>
                <a:blip r:embed="rId2"/>
              </a:buBlip>
            </a:pPr>
            <a:r>
              <a:rPr lang="es-UY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JavaScript</a:t>
            </a:r>
            <a:endParaRPr lang="es-UY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571500" indent="-571500">
              <a:buSzPct val="50000"/>
              <a:buBlip>
                <a:blip r:embed="rId2"/>
              </a:buBlip>
            </a:pP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jQuery</a:t>
            </a:r>
            <a:endParaRPr lang="es-UY" sz="32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571500" indent="-571500">
              <a:buSzPct val="50000"/>
              <a:buBlip>
                <a:blip r:embed="rId2"/>
              </a:buBlip>
            </a:pPr>
            <a:r>
              <a:rPr lang="es-UY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AJAX</a:t>
            </a:r>
          </a:p>
          <a:p>
            <a:pPr marL="571500" indent="-571500">
              <a:buSzPct val="50000"/>
              <a:buBlip>
                <a:blip r:embed="rId2"/>
              </a:buBlip>
            </a:pPr>
            <a:r>
              <a:rPr lang="es-UY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JSP</a:t>
            </a:r>
          </a:p>
          <a:p>
            <a:pPr marL="571500" indent="-571500">
              <a:buSzPct val="50000"/>
              <a:buBlip>
                <a:blip r:embed="rId2"/>
              </a:buBlip>
            </a:pPr>
            <a:r>
              <a:rPr lang="es-UY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JSTL</a:t>
            </a:r>
            <a:endParaRPr lang="es-UY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571500" indent="-571500" algn="ctr">
              <a:buSzPct val="50000"/>
              <a:buBlip>
                <a:blip r:embed="rId2"/>
              </a:buBlip>
            </a:pPr>
            <a:endParaRPr lang="es-UY" sz="32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1440206"/>
            <a:ext cx="653749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UY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Front </a:t>
            </a:r>
            <a:r>
              <a:rPr lang="es-UY" sz="4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end</a:t>
            </a:r>
            <a:r>
              <a:rPr lang="es-UY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4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techonologies</a:t>
            </a:r>
            <a:r>
              <a:rPr lang="es-UY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597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2599" y="1143000"/>
            <a:ext cx="3861955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SzPct val="50000"/>
              <a:buBlip>
                <a:blip r:embed="rId2"/>
              </a:buBlip>
            </a:pP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Maven</a:t>
            </a:r>
            <a:endParaRPr lang="es-UY" sz="32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571500" indent="-571500">
              <a:buSzPct val="50000"/>
              <a:buBlip>
                <a:blip r:embed="rId2"/>
              </a:buBlip>
            </a:pPr>
            <a:r>
              <a:rPr lang="es-UY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 Framework</a:t>
            </a:r>
          </a:p>
          <a:p>
            <a:pPr marL="571500" indent="-571500">
              <a:buSzPct val="50000"/>
              <a:buBlip>
                <a:blip r:embed="rId2"/>
              </a:buBlip>
            </a:pP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JavaMail</a:t>
            </a:r>
            <a:r>
              <a:rPr lang="es-UY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API</a:t>
            </a:r>
          </a:p>
          <a:p>
            <a:pPr marL="571500" indent="-571500">
              <a:buSzPct val="50000"/>
              <a:buBlip>
                <a:blip r:embed="rId2"/>
              </a:buBlip>
            </a:pP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Servlet</a:t>
            </a:r>
            <a:r>
              <a:rPr lang="es-UY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3.0</a:t>
            </a:r>
          </a:p>
          <a:p>
            <a:pPr marL="571500" indent="-571500">
              <a:buSzPct val="50000"/>
              <a:buBlip>
                <a:blip r:embed="rId2"/>
              </a:buBlip>
            </a:pP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JFreeChart</a:t>
            </a:r>
            <a:endParaRPr lang="es-UY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571500" indent="-571500">
              <a:buSzPct val="50000"/>
              <a:buBlip>
                <a:blip r:embed="rId2"/>
              </a:buBlip>
            </a:pPr>
            <a:r>
              <a:rPr lang="es-UY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JDBC </a:t>
            </a:r>
          </a:p>
          <a:p>
            <a:pPr marL="571500" indent="-571500">
              <a:buSzPct val="50000"/>
              <a:buBlip>
                <a:blip r:embed="rId2"/>
              </a:buBlip>
            </a:pP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Gson</a:t>
            </a:r>
            <a:endParaRPr lang="es-UY" sz="32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571500" indent="-571500">
              <a:buSzPct val="50000"/>
              <a:buBlip>
                <a:blip r:embed="rId2"/>
              </a:buBlip>
            </a:pP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JUnit</a:t>
            </a:r>
            <a:r>
              <a:rPr lang="es-UY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API</a:t>
            </a:r>
          </a:p>
          <a:p>
            <a:pPr marL="571500" indent="-571500">
              <a:buSzPct val="50000"/>
              <a:buBlip>
                <a:blip r:embed="rId2"/>
              </a:buBlip>
            </a:pPr>
            <a:r>
              <a:rPr lang="es-UY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AWS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2600" y="381000"/>
            <a:ext cx="637758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UY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Back </a:t>
            </a:r>
            <a:r>
              <a:rPr lang="es-UY" sz="4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end</a:t>
            </a:r>
            <a:r>
              <a:rPr lang="es-UY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4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techonologies</a:t>
            </a:r>
            <a:r>
              <a:rPr lang="es-UY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1706113" y="5937912"/>
            <a:ext cx="332193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Database</a:t>
            </a:r>
            <a:r>
              <a:rPr lang="es-UY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 </a:t>
            </a: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MySQL</a:t>
            </a:r>
            <a:r>
              <a:rPr lang="es-UY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897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762000"/>
            <a:ext cx="5778240" cy="59522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9200" y="0"/>
            <a:ext cx="671248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UY" sz="4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Design</a:t>
            </a:r>
            <a:r>
              <a:rPr lang="es-UY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4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Database</a:t>
            </a:r>
            <a:r>
              <a:rPr lang="es-UY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48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</a:t>
            </a:r>
            <a:r>
              <a:rPr lang="es-UY" sz="4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iagram</a:t>
            </a:r>
            <a:endParaRPr lang="es-UY" sz="48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562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1524000" y="457200"/>
            <a:ext cx="2675732" cy="156966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UY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hlinkClick r:id="rId3"/>
              </a:rPr>
              <a:t>GO TO </a:t>
            </a:r>
          </a:p>
          <a:p>
            <a:r>
              <a:rPr lang="es-UY" sz="4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hlinkClick r:id="rId3"/>
              </a:rPr>
              <a:t>WorkPlan</a:t>
            </a:r>
            <a:endParaRPr lang="es-UY" sz="48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652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66545" y="381000"/>
            <a:ext cx="734970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UY" sz="4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Upgrades</a:t>
            </a:r>
            <a:r>
              <a:rPr lang="es-UY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4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for</a:t>
            </a:r>
            <a:r>
              <a:rPr lang="es-UY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4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Work</a:t>
            </a:r>
            <a:r>
              <a:rPr lang="es-UY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Plan 1.1:</a:t>
            </a:r>
          </a:p>
        </p:txBody>
      </p:sp>
      <p:sp>
        <p:nvSpPr>
          <p:cNvPr id="6" name="Rectangle 5"/>
          <p:cNvSpPr/>
          <p:nvPr/>
        </p:nvSpPr>
        <p:spPr>
          <a:xfrm>
            <a:off x="2213599" y="2561786"/>
            <a:ext cx="5455596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SzPct val="50000"/>
              <a:buBlip>
                <a:blip r:embed="rId2"/>
              </a:buBlip>
            </a:pPr>
            <a:r>
              <a:rPr lang="es-UY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More </a:t>
            </a: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statistics</a:t>
            </a:r>
            <a:endParaRPr lang="es-UY" sz="32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571500" indent="-571500">
              <a:buSzPct val="50000"/>
              <a:buBlip>
                <a:blip r:embed="rId2"/>
              </a:buBlip>
            </a:pP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Integrating</a:t>
            </a:r>
            <a:r>
              <a:rPr lang="es-UY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Kanban</a:t>
            </a:r>
            <a:r>
              <a:rPr lang="es-UY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projects</a:t>
            </a:r>
            <a:endParaRPr lang="es-UY" sz="32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571500" indent="-571500">
              <a:buSzPct val="50000"/>
              <a:buBlip>
                <a:blip r:embed="rId2"/>
              </a:buBlip>
            </a:pP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Alerts</a:t>
            </a:r>
            <a:r>
              <a:rPr lang="es-UY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for</a:t>
            </a:r>
            <a:r>
              <a:rPr lang="es-UY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overdue</a:t>
            </a:r>
            <a:r>
              <a:rPr lang="es-UY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issues</a:t>
            </a:r>
            <a:endParaRPr lang="es-UY" sz="32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571500" indent="-571500">
              <a:buSzPct val="50000"/>
              <a:buBlip>
                <a:blip r:embed="rId2"/>
              </a:buBlip>
            </a:pP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Payment</a:t>
            </a:r>
            <a:r>
              <a:rPr lang="es-UY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integration</a:t>
            </a:r>
            <a:endParaRPr lang="es-UY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571500" indent="-571500">
              <a:buSzPct val="50000"/>
              <a:buBlip>
                <a:blip r:embed="rId2"/>
              </a:buBlip>
            </a:pP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Improving</a:t>
            </a:r>
            <a:r>
              <a:rPr lang="es-UY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the</a:t>
            </a:r>
            <a:r>
              <a:rPr lang="es-UY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SEO rating</a:t>
            </a:r>
          </a:p>
        </p:txBody>
      </p:sp>
    </p:spTree>
    <p:extLst>
      <p:ext uri="{BB962C8B-B14F-4D97-AF65-F5344CB8AC3E}">
        <p14:creationId xmlns:p14="http://schemas.microsoft.com/office/powerpoint/2010/main" val="40042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24199" y="2438400"/>
            <a:ext cx="3313535" cy="83099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UY" sz="4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</a:t>
            </a:r>
            <a:r>
              <a:rPr lang="es-UY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UY" sz="4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you</a:t>
            </a:r>
            <a:r>
              <a:rPr lang="es-UY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! </a:t>
            </a:r>
          </a:p>
        </p:txBody>
      </p:sp>
    </p:spTree>
    <p:extLst>
      <p:ext uri="{BB962C8B-B14F-4D97-AF65-F5344CB8AC3E}">
        <p14:creationId xmlns:p14="http://schemas.microsoft.com/office/powerpoint/2010/main" val="19437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129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Database Diagram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Gichev</dc:creator>
  <cp:lastModifiedBy>Boris Gichev</cp:lastModifiedBy>
  <cp:revision>19</cp:revision>
  <dcterms:created xsi:type="dcterms:W3CDTF">2006-08-16T00:00:00Z</dcterms:created>
  <dcterms:modified xsi:type="dcterms:W3CDTF">2016-04-11T11:41:58Z</dcterms:modified>
</cp:coreProperties>
</file>