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9D45FB5-1F22-4F93-BFF2-E5B438CB035C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4FE186E-B6E6-447F-AC1C-74FC98CE3E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4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5FB5-1F22-4F93-BFF2-E5B438CB035C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186E-B6E6-447F-AC1C-74FC98CE3E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90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5FB5-1F22-4F93-BFF2-E5B438CB035C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186E-B6E6-447F-AC1C-74FC98CE3E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34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5FB5-1F22-4F93-BFF2-E5B438CB035C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186E-B6E6-447F-AC1C-74FC98CE3E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10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5FB5-1F22-4F93-BFF2-E5B438CB035C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186E-B6E6-447F-AC1C-74FC98CE3E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93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5FB5-1F22-4F93-BFF2-E5B438CB035C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186E-B6E6-447F-AC1C-74FC98CE3E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85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5FB5-1F22-4F93-BFF2-E5B438CB035C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186E-B6E6-447F-AC1C-74FC98CE3E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11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5FB5-1F22-4F93-BFF2-E5B438CB035C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186E-B6E6-447F-AC1C-74FC98CE3E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35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5FB5-1F22-4F93-BFF2-E5B438CB035C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186E-B6E6-447F-AC1C-74FC98CE3E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61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5FB5-1F22-4F93-BFF2-E5B438CB035C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4FE186E-B6E6-447F-AC1C-74FC98CE3E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985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9D45FB5-1F22-4F93-BFF2-E5B438CB035C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4FE186E-B6E6-447F-AC1C-74FC98CE3E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700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9D45FB5-1F22-4F93-BFF2-E5B438CB035C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4FE186E-B6E6-447F-AC1C-74FC98CE3E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71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DCC72C-70BA-40E2-8263-626B7A5E7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Tester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2735AF-13F6-4E1E-9853-BBAD7C8FE6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Автор: Сафонов </a:t>
            </a:r>
            <a:r>
              <a:rPr lang="ru-RU" dirty="0" err="1"/>
              <a:t>борис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451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08277-D7BD-4C66-989A-D589E3EA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9AC797-D3B3-4E2D-B41B-FFDD0CFA0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Сайт, посетители которого могут решать загруженные тесты</a:t>
            </a:r>
          </a:p>
          <a:p>
            <a:pPr marL="0" indent="0">
              <a:buNone/>
            </a:pPr>
            <a:r>
              <a:rPr lang="ru-RU" dirty="0"/>
              <a:t>Тесты загружаются учителями, а остальные пользователи, выбирая задания по темам, составляют тест и решают его. </a:t>
            </a:r>
          </a:p>
          <a:p>
            <a:pPr marL="0" indent="0">
              <a:buNone/>
            </a:pPr>
            <a:r>
              <a:rPr lang="ru-RU" dirty="0"/>
              <a:t>Темы и </a:t>
            </a:r>
            <a:r>
              <a:rPr lang="ru-RU" dirty="0" err="1"/>
              <a:t>подтемы</a:t>
            </a:r>
            <a:r>
              <a:rPr lang="ru-RU" dirty="0"/>
              <a:t> заданий также добавляются учителями, а учителей добавляет администратор</a:t>
            </a:r>
          </a:p>
        </p:txBody>
      </p:sp>
    </p:spTree>
    <p:extLst>
      <p:ext uri="{BB962C8B-B14F-4D97-AF65-F5344CB8AC3E}">
        <p14:creationId xmlns:p14="http://schemas.microsoft.com/office/powerpoint/2010/main" val="83261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8FA52F-675E-4661-BA16-455C93943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70E1F5-2C90-4541-9D16-E509D4D2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56" y="896684"/>
            <a:ext cx="2979252" cy="4979728"/>
          </a:xfrm>
        </p:spPr>
        <p:txBody>
          <a:bodyPr anchor="ctr">
            <a:normAutofit/>
          </a:bodyPr>
          <a:lstStyle/>
          <a:p>
            <a:pPr algn="r"/>
            <a:r>
              <a:rPr lang="ru-RU" sz="4000"/>
              <a:t>Описание реализации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BC4E14-913C-46C0-ABF7-BDDAEC08A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44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822FD5-A904-43EA-8788-67C28F755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172" y="896684"/>
            <a:ext cx="5484707" cy="5064633"/>
          </a:xfrm>
        </p:spPr>
        <p:txBody>
          <a:bodyPr anchor="ctr">
            <a:normAutofit/>
          </a:bodyPr>
          <a:lstStyle/>
          <a:p>
            <a:r>
              <a:rPr lang="ru-RU" sz="1800" dirty="0"/>
              <a:t>Обработчик запросов, написанный на основе фреймворка </a:t>
            </a:r>
            <a:r>
              <a:rPr lang="en-US" sz="1800" dirty="0"/>
              <a:t>Flask</a:t>
            </a:r>
            <a:r>
              <a:rPr lang="ru-RU" sz="1800" dirty="0"/>
              <a:t>, создает сайт</a:t>
            </a:r>
          </a:p>
          <a:p>
            <a:r>
              <a:rPr lang="ru-RU" sz="1800" dirty="0"/>
              <a:t>Внешний вид и функционал страниц определяется стилевыми и </a:t>
            </a:r>
            <a:r>
              <a:rPr lang="en-US" sz="1800" dirty="0"/>
              <a:t>html </a:t>
            </a:r>
            <a:r>
              <a:rPr lang="ru-RU" sz="1800" dirty="0"/>
              <a:t>файлами</a:t>
            </a:r>
          </a:p>
          <a:p>
            <a:r>
              <a:rPr lang="ru-RU" sz="1800" dirty="0"/>
              <a:t>У сайта есть домашняя страница, окно авторизации и регистрации, в котором нужно указать имя, электронную почту, описание, статус и пароль пользователя</a:t>
            </a:r>
          </a:p>
          <a:p>
            <a:r>
              <a:rPr lang="ru-RU" sz="1800" dirty="0"/>
              <a:t>У каждого пользователя есть личная страница, функционал которой зависит от статуса пользователя (например, учитель может добавлять задания, администратор добавлять и удалять пользователя)</a:t>
            </a:r>
          </a:p>
          <a:p>
            <a:r>
              <a:rPr lang="ru-RU" sz="1800" dirty="0"/>
              <a:t>Для прохождения теста нужно выбрать количество вопросов каждой темы</a:t>
            </a:r>
          </a:p>
          <a:p>
            <a:r>
              <a:rPr lang="ru-RU" sz="1800" dirty="0"/>
              <a:t>После прохождения пользователь получает результат в процентах</a:t>
            </a:r>
          </a:p>
        </p:txBody>
      </p:sp>
    </p:spTree>
    <p:extLst>
      <p:ext uri="{BB962C8B-B14F-4D97-AF65-F5344CB8AC3E}">
        <p14:creationId xmlns:p14="http://schemas.microsoft.com/office/powerpoint/2010/main" val="296347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331C4-2156-4691-A052-EEC525CC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25" y="499533"/>
            <a:ext cx="6562726" cy="1658198"/>
          </a:xfrm>
        </p:spPr>
        <p:txBody>
          <a:bodyPr>
            <a:normAutofit/>
          </a:bodyPr>
          <a:lstStyle/>
          <a:p>
            <a:r>
              <a:rPr lang="ru-RU" dirty="0"/>
              <a:t>Структура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2967FB-BC9B-47CE-AD90-1C2F9025D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85" y="642777"/>
            <a:ext cx="3448478" cy="5569814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FDC4BD24-92E2-4DD1-811E-00CA02437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557" y="2011680"/>
            <a:ext cx="6428994" cy="3766185"/>
          </a:xfrm>
        </p:spPr>
        <p:txBody>
          <a:bodyPr>
            <a:normAutofit/>
          </a:bodyPr>
          <a:lstStyle/>
          <a:p>
            <a:r>
              <a:rPr lang="ru-RU" sz="2200"/>
              <a:t>Класс </a:t>
            </a:r>
            <a:r>
              <a:rPr lang="en-US" sz="2200"/>
              <a:t>User – </a:t>
            </a:r>
            <a:r>
              <a:rPr lang="ru-RU" sz="2200"/>
              <a:t>класс пользователя, в котором хранятся имя, </a:t>
            </a:r>
            <a:r>
              <a:rPr lang="en-US" sz="2200"/>
              <a:t>email, </a:t>
            </a:r>
            <a:r>
              <a:rPr lang="ru-RU" sz="2200"/>
              <a:t>описание, пароль (в зашифрованном виде), статус, дата регистрации и контейнер для нужд пользователя (например, для рейтинга ученика или списка заданий учителя).</a:t>
            </a:r>
          </a:p>
          <a:p>
            <a:r>
              <a:rPr lang="ru-RU" sz="2200"/>
              <a:t>Страницы авторизации реализованы с помощью форм </a:t>
            </a:r>
            <a:r>
              <a:rPr lang="en-US" sz="2200" err="1"/>
              <a:t>LoginForm</a:t>
            </a:r>
            <a:r>
              <a:rPr lang="ru-RU" sz="2200"/>
              <a:t>.</a:t>
            </a:r>
            <a:endParaRPr lang="en-US" sz="2200"/>
          </a:p>
          <a:p>
            <a:r>
              <a:rPr lang="ru-RU" sz="2200"/>
              <a:t>База данных содержит таблицу пользователей, заданий (со связью с создателем) и таблицу тем существующих заданий.</a:t>
            </a:r>
          </a:p>
        </p:txBody>
      </p:sp>
    </p:spTree>
    <p:extLst>
      <p:ext uri="{BB962C8B-B14F-4D97-AF65-F5344CB8AC3E}">
        <p14:creationId xmlns:p14="http://schemas.microsoft.com/office/powerpoint/2010/main" val="137846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6EDC9-EFB1-4187-8A2D-EE932234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ru-RU" sz="3400">
                <a:solidFill>
                  <a:srgbClr val="FFFFFF"/>
                </a:solidFill>
              </a:rPr>
              <a:t>Использовались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068A48-D335-4D12-93C6-8BE0D9D64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r>
              <a:rPr lang="en-US" sz="2200"/>
              <a:t>Flask:</a:t>
            </a:r>
          </a:p>
          <a:p>
            <a:r>
              <a:rPr lang="en-US" sz="2200"/>
              <a:t>   flask</a:t>
            </a:r>
          </a:p>
          <a:p>
            <a:pPr marL="0" indent="0">
              <a:buNone/>
            </a:pPr>
            <a:r>
              <a:rPr lang="en-US" sz="2200"/>
              <a:t>    flask-login</a:t>
            </a:r>
          </a:p>
          <a:p>
            <a:pPr marL="0" indent="0">
              <a:buNone/>
            </a:pPr>
            <a:r>
              <a:rPr lang="en-US" sz="2200"/>
              <a:t>    flask-wtf</a:t>
            </a:r>
          </a:p>
          <a:p>
            <a:pPr marL="0" indent="0">
              <a:buNone/>
            </a:pPr>
            <a:r>
              <a:rPr lang="en-US" sz="2200"/>
              <a:t>    </a:t>
            </a:r>
            <a:r>
              <a:rPr lang="en-US" sz="2200" err="1"/>
              <a:t>wtforms</a:t>
            </a:r>
            <a:endParaRPr lang="en-US" sz="2200"/>
          </a:p>
          <a:p>
            <a:pPr marL="0" indent="0">
              <a:buNone/>
            </a:pPr>
            <a:r>
              <a:rPr lang="en-US" sz="2200" err="1"/>
              <a:t>Werkzeug.sequrity</a:t>
            </a:r>
            <a:endParaRPr lang="en-US" sz="2200"/>
          </a:p>
          <a:p>
            <a:pPr marL="0" indent="0">
              <a:buNone/>
            </a:pPr>
            <a:r>
              <a:rPr lang="en-US" sz="2200" err="1"/>
              <a:t>SQLalchemy</a:t>
            </a:r>
            <a:endParaRPr lang="en-US" sz="2200"/>
          </a:p>
          <a:p>
            <a:pPr marL="0" indent="0">
              <a:buNone/>
            </a:pPr>
            <a:r>
              <a:rPr lang="en-US" sz="2200" err="1"/>
              <a:t>pikle</a:t>
            </a:r>
            <a:endParaRPr lang="en-US" sz="2200"/>
          </a:p>
          <a:p>
            <a:pPr marL="0" indent="0">
              <a:buNone/>
            </a:pPr>
            <a:r>
              <a:rPr lang="en-US" sz="2200"/>
              <a:t>datetime</a:t>
            </a:r>
          </a:p>
          <a:p>
            <a:pPr marL="0" indent="0">
              <a:buNone/>
            </a:pPr>
            <a:r>
              <a:rPr lang="en-US" sz="2200"/>
              <a:t>random</a:t>
            </a:r>
          </a:p>
          <a:p>
            <a:pPr marL="0" indent="0">
              <a:buNone/>
            </a:pPr>
            <a:r>
              <a:rPr lang="ru-RU" sz="2200"/>
              <a:t>Языки: </a:t>
            </a:r>
            <a:r>
              <a:rPr lang="en-US" sz="2200"/>
              <a:t>Python, html, </a:t>
            </a:r>
            <a:r>
              <a:rPr lang="ru-RU" sz="2200"/>
              <a:t>стандарт </a:t>
            </a:r>
            <a:r>
              <a:rPr lang="en-US" sz="2200" err="1"/>
              <a:t>css</a:t>
            </a:r>
            <a:endParaRPr lang="en-US" sz="2200"/>
          </a:p>
          <a:p>
            <a:pPr marL="0" indent="0">
              <a:buNone/>
            </a:pPr>
            <a:endParaRPr lang="ru-RU" sz="2200"/>
          </a:p>
        </p:txBody>
      </p:sp>
    </p:spTree>
    <p:extLst>
      <p:ext uri="{BB962C8B-B14F-4D97-AF65-F5344CB8AC3E}">
        <p14:creationId xmlns:p14="http://schemas.microsoft.com/office/powerpoint/2010/main" val="207334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C58D6D-25DE-4CCE-9D52-B51735A0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можно доработать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AA1FAF-20E8-4D07-8504-A5B8F6082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Добавить новые типы заданий</a:t>
            </a:r>
          </a:p>
          <a:p>
            <a:r>
              <a:rPr lang="ru-RU" dirty="0"/>
              <a:t>Дать возможность учителю редактировать и удалять свои задания</a:t>
            </a:r>
          </a:p>
          <a:p>
            <a:r>
              <a:rPr lang="ru-RU" dirty="0"/>
              <a:t>Выводить рейтинг ученика с возможностью обнуления</a:t>
            </a:r>
          </a:p>
        </p:txBody>
      </p:sp>
    </p:spTree>
    <p:extLst>
      <p:ext uri="{BB962C8B-B14F-4D97-AF65-F5344CB8AC3E}">
        <p14:creationId xmlns:p14="http://schemas.microsoft.com/office/powerpoint/2010/main" val="1622012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4B457-4730-430E-8E45-727930FF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74ED8F-1AD3-49C8-BB84-6E869E9A0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22DBDE-EBD7-45BA-AFCE-6BD798BB5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47" y="246908"/>
            <a:ext cx="12933442" cy="636418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403121-7329-455E-BBDA-05F365466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468" y="4114471"/>
            <a:ext cx="7032171" cy="340987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1867B7D-6202-4B1A-A9EA-C475EE59D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9215" y="310417"/>
            <a:ext cx="5287347" cy="380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10501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29</TotalTime>
  <Words>255</Words>
  <Application>Microsoft Office PowerPoint</Application>
  <PresentationFormat>Широкоэкранный</PresentationFormat>
  <Paragraphs>33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Calibri Light</vt:lpstr>
      <vt:lpstr>Метрополия</vt:lpstr>
      <vt:lpstr>Web Tester</vt:lpstr>
      <vt:lpstr>Идея</vt:lpstr>
      <vt:lpstr>Описание реализации</vt:lpstr>
      <vt:lpstr>Структура</vt:lpstr>
      <vt:lpstr>Использовались библиотеки</vt:lpstr>
      <vt:lpstr>Как можно доработать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Tester</dc:title>
  <dc:creator>Evgeny Safonov</dc:creator>
  <cp:lastModifiedBy>Evgeny Safonov</cp:lastModifiedBy>
  <cp:revision>4</cp:revision>
  <dcterms:created xsi:type="dcterms:W3CDTF">2021-04-25T13:48:01Z</dcterms:created>
  <dcterms:modified xsi:type="dcterms:W3CDTF">2021-04-25T14:17:28Z</dcterms:modified>
</cp:coreProperties>
</file>