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72" r:id="rId4"/>
    <p:sldId id="260" r:id="rId5"/>
    <p:sldId id="259" r:id="rId6"/>
    <p:sldId id="279" r:id="rId7"/>
  </p:sldIdLst>
  <p:sldSz cx="12192000" cy="6858000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gs" Target="tags/tag70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4.xml"/><Relationship Id="rId2" Type="http://schemas.openxmlformats.org/officeDocument/2006/relationships/image" Target="../media/image1.png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7.xml"/><Relationship Id="rId2" Type="http://schemas.openxmlformats.org/officeDocument/2006/relationships/image" Target="../media/image2.png"/><Relationship Id="rId1" Type="http://schemas.openxmlformats.org/officeDocument/2006/relationships/tags" Target="../tags/tag6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0" y="2613660"/>
            <a:ext cx="6285230" cy="1630045"/>
          </a:xfrm>
        </p:spPr>
        <p:txBody>
          <a:bodyPr/>
          <a:p>
            <a:r>
              <a:rPr lang="zh-CN" altLang="en-US"/>
              <a:t>南工骁鹰</a:t>
            </a:r>
            <a:r>
              <a:rPr lang="en-US" altLang="zh-CN"/>
              <a:t>2023</a:t>
            </a:r>
            <a:br>
              <a:rPr lang="zh-CN" altLang="en-US"/>
            </a:br>
            <a:r>
              <a:rPr lang="zh-CN" altLang="en-US" sz="3600"/>
              <a:t>机械组第</a:t>
            </a:r>
            <a:r>
              <a:rPr lang="zh-CN" altLang="en-US" sz="3600"/>
              <a:t>三次</a:t>
            </a:r>
            <a:r>
              <a:rPr lang="zh-CN" altLang="en-US" sz="3600"/>
              <a:t>会议</a:t>
            </a:r>
            <a:endParaRPr lang="zh-CN" altLang="en-US" sz="3600"/>
          </a:p>
        </p:txBody>
      </p:sp>
      <p:sp>
        <p:nvSpPr>
          <p:cNvPr id="4" name="文本框 3"/>
          <p:cNvSpPr txBox="1"/>
          <p:nvPr/>
        </p:nvSpPr>
        <p:spPr>
          <a:xfrm>
            <a:off x="10036810" y="5996940"/>
            <a:ext cx="18732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2022.9.25</a:t>
            </a:r>
            <a:endParaRPr lang="en-US" altLang="zh-CN" sz="2800"/>
          </a:p>
        </p:txBody>
      </p:sp>
      <p:pic>
        <p:nvPicPr>
          <p:cNvPr id="5" name="图片 4" descr="南工骁鹰LOGO黑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875" y="708660"/>
            <a:ext cx="6334125" cy="544131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研发进度</a:t>
            </a:r>
            <a:r>
              <a:rPr lang="zh-CN" altLang="en-US"/>
              <a:t>和采购任务安排（</a:t>
            </a:r>
            <a:r>
              <a:rPr lang="en-US"/>
              <a:t>12</a:t>
            </a:r>
            <a:r>
              <a:rPr lang="zh-CN" altLang="en-US"/>
              <a:t>月</a:t>
            </a:r>
            <a:r>
              <a:rPr lang="zh-CN" altLang="en-US"/>
              <a:t>前）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需要开展的研发任务尽早开展，</a:t>
            </a:r>
            <a:r>
              <a:rPr lang="en-US" altLang="zh-CN"/>
              <a:t>11</a:t>
            </a:r>
            <a:r>
              <a:rPr lang="zh-CN" altLang="en-US"/>
              <a:t>月和</a:t>
            </a:r>
            <a:r>
              <a:rPr lang="en-US" altLang="zh-CN"/>
              <a:t>12</a:t>
            </a:r>
            <a:r>
              <a:rPr lang="zh-CN" altLang="en-US"/>
              <a:t>月鉴定为考试月，很难有什么</a:t>
            </a:r>
            <a:r>
              <a:rPr lang="zh-CN" altLang="en-US"/>
              <a:t>进度。</a:t>
            </a:r>
            <a:endParaRPr lang="zh-CN" altLang="en-US"/>
          </a:p>
          <a:p>
            <a:r>
              <a:rPr lang="zh-CN" altLang="en-US"/>
              <a:t>建议利用一下国庆，把改统计的统计了，该下单的下单了，我们的</a:t>
            </a:r>
            <a:r>
              <a:rPr lang="en-US" altLang="zh-CN"/>
              <a:t>10</a:t>
            </a:r>
            <a:r>
              <a:rPr lang="zh-CN" altLang="en-US"/>
              <a:t>月会比较</a:t>
            </a:r>
            <a:r>
              <a:rPr lang="zh-CN" altLang="en-US"/>
              <a:t>忙。</a:t>
            </a:r>
            <a:endParaRPr lang="zh-CN" altLang="en-US"/>
          </a:p>
          <a:p>
            <a:r>
              <a:rPr lang="zh-CN" altLang="en-US"/>
              <a:t>已买的记得把</a:t>
            </a:r>
            <a:r>
              <a:rPr lang="en-US" altLang="zh-CN"/>
              <a:t>“</a:t>
            </a:r>
            <a:r>
              <a:rPr lang="zh-CN" altLang="en-US"/>
              <a:t>未定义</a:t>
            </a:r>
            <a:r>
              <a:rPr lang="en-US" altLang="zh-CN"/>
              <a:t>”</a:t>
            </a:r>
            <a:r>
              <a:rPr lang="zh-CN" altLang="en-US"/>
              <a:t>改为</a:t>
            </a:r>
            <a:r>
              <a:rPr lang="en-US" altLang="zh-CN"/>
              <a:t>“</a:t>
            </a:r>
            <a:r>
              <a:rPr lang="zh-CN" altLang="en-US"/>
              <a:t>已下单</a:t>
            </a:r>
            <a:r>
              <a:rPr lang="en-US" altLang="zh-CN"/>
              <a:t>”</a:t>
            </a:r>
            <a:r>
              <a:rPr lang="zh-CN" altLang="en-US"/>
              <a:t>，除了备注外的表格都需要</a:t>
            </a:r>
            <a:r>
              <a:rPr lang="zh-CN" altLang="en-US"/>
              <a:t>填写。</a:t>
            </a:r>
            <a:endParaRPr lang="zh-CN" altLang="en-US"/>
          </a:p>
          <a:p>
            <a:r>
              <a:rPr lang="zh-CN" altLang="en-US"/>
              <a:t>购买标准件的需要去统计一下哪些缺的，未标明数量的都需要</a:t>
            </a:r>
            <a:r>
              <a:rPr lang="zh-CN" altLang="en-US"/>
              <a:t>统计。</a:t>
            </a:r>
            <a:endParaRPr lang="zh-CN" altLang="en-US"/>
          </a:p>
          <a:p>
            <a:r>
              <a:rPr lang="zh-CN" altLang="en-US"/>
              <a:t>大额材料分批购买，先买</a:t>
            </a:r>
            <a:r>
              <a:rPr lang="zh-CN" altLang="en-US"/>
              <a:t>一些，等报销下来，再接着</a:t>
            </a:r>
            <a:r>
              <a:rPr lang="zh-CN" altLang="en-US"/>
              <a:t>买</a:t>
            </a:r>
            <a:endParaRPr lang="zh-CN" altLang="en-US"/>
          </a:p>
          <a:p>
            <a:r>
              <a:rPr lang="zh-CN" altLang="en-US"/>
              <a:t>讨论一下由谁</a:t>
            </a:r>
            <a:r>
              <a:rPr lang="zh-CN" altLang="en-US"/>
              <a:t>买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350" y="90875"/>
            <a:ext cx="10969200" cy="705600"/>
          </a:xfrm>
        </p:spPr>
        <p:txBody>
          <a:bodyPr/>
          <a:p>
            <a:r>
              <a:rPr lang="en-US"/>
              <a:t>#</a:t>
            </a:r>
            <a:r>
              <a:rPr lang="zh-CN" altLang="en-US"/>
              <a:t>进度（</a:t>
            </a:r>
            <a:r>
              <a:rPr lang="en-US" altLang="zh-CN"/>
              <a:t>10.2</a:t>
            </a:r>
            <a:r>
              <a:rPr lang="zh-CN" altLang="en-US"/>
              <a:t>前）</a:t>
            </a:r>
            <a:r>
              <a:rPr lang="en-US" altLang="zh-CN"/>
              <a:t>——</a:t>
            </a:r>
            <a:r>
              <a:rPr lang="zh-CN" altLang="en-US"/>
              <a:t>操作文档最终版发我</a:t>
            </a:r>
            <a:r>
              <a:rPr lang="zh-CN" altLang="en-US"/>
              <a:t>一份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91465" y="796290"/>
            <a:ext cx="10088880" cy="598932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748155" y="37782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SW</a:t>
            </a:r>
            <a:r>
              <a:rPr lang="zh-CN" altLang="en-US"/>
              <a:t>培训事宜（时间</a:t>
            </a:r>
            <a:r>
              <a:rPr lang="zh-CN" altLang="en-US"/>
              <a:t>变动）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490345"/>
            <a:ext cx="10968990" cy="5134610"/>
          </a:xfrm>
        </p:spPr>
        <p:txBody>
          <a:bodyPr>
            <a:normAutofit/>
          </a:bodyPr>
          <a:p>
            <a:r>
              <a:rPr lang="en-US" altLang="zh-CN"/>
              <a:t>9.28   </a:t>
            </a:r>
            <a:r>
              <a:rPr lang="zh-CN" altLang="en-US"/>
              <a:t>发面试时间收集表</a:t>
            </a:r>
            <a:endParaRPr lang="en-US" altLang="zh-CN"/>
          </a:p>
          <a:p>
            <a:r>
              <a:rPr lang="en-US" altLang="zh-CN"/>
              <a:t>10.1-10.3   </a:t>
            </a:r>
            <a:r>
              <a:rPr lang="zh-CN" altLang="en-US"/>
              <a:t>面试</a:t>
            </a:r>
            <a:endParaRPr lang="zh-CN" altLang="en-US"/>
          </a:p>
          <a:p>
            <a:r>
              <a:rPr lang="en-US" altLang="zh-CN"/>
              <a:t>10.2   </a:t>
            </a:r>
            <a:r>
              <a:rPr lang="zh-CN" altLang="en-US"/>
              <a:t>出完卷子和作业评分细则</a:t>
            </a:r>
            <a:endParaRPr lang="en-US" altLang="zh-CN"/>
          </a:p>
          <a:p>
            <a:r>
              <a:rPr lang="en-US" altLang="zh-CN"/>
              <a:t>10.3   </a:t>
            </a:r>
            <a:r>
              <a:rPr lang="zh-CN" altLang="en-US"/>
              <a:t>作业提交时间，审核并</a:t>
            </a:r>
            <a:r>
              <a:rPr lang="zh-CN" altLang="en-US"/>
              <a:t>整合卷子</a:t>
            </a:r>
            <a:endParaRPr lang="en-US" altLang="zh-CN"/>
          </a:p>
          <a:p>
            <a:r>
              <a:rPr lang="en-US" altLang="zh-CN"/>
              <a:t>10.4-10.6   </a:t>
            </a:r>
            <a:r>
              <a:rPr lang="zh-CN" altLang="en-US">
                <a:sym typeface="+mn-ea"/>
              </a:rPr>
              <a:t>改作业</a:t>
            </a:r>
            <a:endParaRPr lang="en-US" altLang="zh-CN"/>
          </a:p>
          <a:p>
            <a:r>
              <a:rPr lang="en-US" altLang="zh-CN">
                <a:sym typeface="+mn-ea"/>
              </a:rPr>
              <a:t>10.8  14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00-15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00    </a:t>
            </a:r>
            <a:r>
              <a:rPr lang="zh-CN" altLang="en-US">
                <a:sym typeface="+mn-ea"/>
              </a:rPr>
              <a:t>线上作业锐评大会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10.8  18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30-19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00    </a:t>
            </a:r>
            <a:r>
              <a:rPr lang="zh-CN" altLang="en-US">
                <a:sym typeface="+mn-ea"/>
              </a:rPr>
              <a:t>领新人熟悉考场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10.8  19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00-22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00    </a:t>
            </a:r>
            <a:r>
              <a:rPr lang="zh-CN" altLang="en-US">
                <a:sym typeface="+mn-ea"/>
              </a:rPr>
              <a:t>机试</a:t>
            </a:r>
            <a:endParaRPr lang="en-US" altLang="zh-CN"/>
          </a:p>
          <a:p>
            <a:r>
              <a:rPr lang="en-US" altLang="zh-CN"/>
              <a:t>10.</a:t>
            </a:r>
            <a:r>
              <a:rPr lang="en-US"/>
              <a:t>9   20</a:t>
            </a:r>
            <a:r>
              <a:rPr lang="zh-CN" altLang="en-US"/>
              <a:t>：</a:t>
            </a:r>
            <a:r>
              <a:rPr lang="en-US" altLang="zh-CN"/>
              <a:t>00    </a:t>
            </a:r>
            <a:r>
              <a:rPr lang="zh-CN" altLang="en-US"/>
              <a:t>制图基础及标准件</a:t>
            </a:r>
            <a:r>
              <a:rPr lang="zh-CN" altLang="en-US"/>
              <a:t>常识</a:t>
            </a:r>
            <a:endParaRPr lang="zh-CN" altLang="en-US"/>
          </a:p>
          <a:p>
            <a:r>
              <a:rPr lang="en-US" altLang="zh-CN"/>
              <a:t>10.10-10.14    </a:t>
            </a:r>
            <a:r>
              <a:rPr lang="zh-CN" altLang="en-US"/>
              <a:t>机试</a:t>
            </a:r>
            <a:r>
              <a:rPr lang="zh-CN" altLang="en-US"/>
              <a:t>改卷</a:t>
            </a:r>
            <a:endParaRPr lang="zh-CN" altLang="en-US"/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6227445" y="1490345"/>
            <a:ext cx="5895975" cy="513461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10.15  20</a:t>
            </a:r>
            <a:r>
              <a:rPr lang="zh-CN" altLang="en-US"/>
              <a:t>：</a:t>
            </a:r>
            <a:r>
              <a:rPr lang="en-US" altLang="zh-CN"/>
              <a:t>00    </a:t>
            </a:r>
            <a:r>
              <a:rPr lang="zh-CN" altLang="en-US"/>
              <a:t>常用材料性能及相关加工</a:t>
            </a:r>
            <a:r>
              <a:rPr lang="zh-CN" altLang="en-US"/>
              <a:t>工艺</a:t>
            </a:r>
            <a:endParaRPr lang="zh-CN" altLang="en-US"/>
          </a:p>
          <a:p>
            <a:r>
              <a:rPr lang="en-US" altLang="zh-CN"/>
              <a:t>10.16  20</a:t>
            </a:r>
            <a:r>
              <a:rPr lang="zh-CN" altLang="en-US"/>
              <a:t>：</a:t>
            </a:r>
            <a:r>
              <a:rPr lang="en-US" altLang="zh-CN"/>
              <a:t>00    </a:t>
            </a:r>
            <a:r>
              <a:rPr lang="zh-CN" altLang="en-US"/>
              <a:t>常用工具</a:t>
            </a:r>
            <a:r>
              <a:rPr lang="zh-CN" altLang="en-US"/>
              <a:t>介绍</a:t>
            </a:r>
            <a:endParaRPr lang="zh-CN" altLang="en-US"/>
          </a:p>
          <a:p>
            <a:r>
              <a:rPr lang="en-US" altLang="zh-CN"/>
              <a:t>10.17-10.21    </a:t>
            </a:r>
            <a:r>
              <a:rPr lang="zh-CN" altLang="en-US"/>
              <a:t>笔试</a:t>
            </a:r>
            <a:r>
              <a:rPr lang="zh-CN" altLang="en-US"/>
              <a:t>出题</a:t>
            </a:r>
            <a:endParaRPr lang="zh-CN" altLang="en-US"/>
          </a:p>
          <a:p>
            <a:r>
              <a:rPr lang="en-US" altLang="zh-CN"/>
              <a:t>10.22    </a:t>
            </a:r>
            <a:r>
              <a:rPr lang="zh-CN" altLang="en-US"/>
              <a:t>笔试</a:t>
            </a:r>
            <a:endParaRPr lang="zh-CN" altLang="en-US"/>
          </a:p>
          <a:p>
            <a:r>
              <a:rPr lang="en-US" altLang="zh-CN"/>
              <a:t>10.23    </a:t>
            </a:r>
            <a:r>
              <a:rPr lang="zh-CN" altLang="en-US"/>
              <a:t>笔试改卷，统计和整合入队</a:t>
            </a:r>
            <a:r>
              <a:rPr lang="zh-CN" altLang="en-US"/>
              <a:t>名单</a:t>
            </a:r>
            <a:endParaRPr lang="zh-CN" altLang="en-US"/>
          </a:p>
          <a:p>
            <a:r>
              <a:rPr lang="en-US" altLang="zh-CN"/>
              <a:t>10.29    </a:t>
            </a:r>
            <a:r>
              <a:rPr lang="zh-CN" altLang="en-US"/>
              <a:t>机械组</a:t>
            </a:r>
            <a:r>
              <a:rPr lang="zh-CN" altLang="en-US"/>
              <a:t>大会</a:t>
            </a:r>
            <a:endParaRPr lang="zh-CN" altLang="en-US"/>
          </a:p>
          <a:p>
            <a:r>
              <a:rPr lang="en-US" altLang="zh-CN"/>
              <a:t>10.30    </a:t>
            </a:r>
            <a:r>
              <a:rPr lang="zh-CN" altLang="en-US"/>
              <a:t>新人入队第一次</a:t>
            </a:r>
            <a:r>
              <a:rPr lang="zh-CN" altLang="en-US"/>
              <a:t>大会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75" y="82620"/>
            <a:ext cx="10969200" cy="705600"/>
          </a:xfrm>
        </p:spPr>
        <p:txBody>
          <a:bodyPr/>
          <a:p>
            <a:r>
              <a:rPr lang="zh-CN" altLang="en-US"/>
              <a:t>作业和</a:t>
            </a:r>
            <a:r>
              <a:rPr lang="zh-CN" altLang="en-US"/>
              <a:t>机试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788035"/>
            <a:ext cx="10968990" cy="5876925"/>
          </a:xfrm>
        </p:spPr>
        <p:txBody>
          <a:bodyPr>
            <a:normAutofit lnSpcReduction="20000"/>
          </a:bodyPr>
          <a:p>
            <a:r>
              <a:rPr lang="zh-CN" altLang="en-US"/>
              <a:t>每个出卷组出的卷子都应包含：</a:t>
            </a:r>
            <a:r>
              <a:rPr lang="zh-CN" altLang="en-US" u="sng"/>
              <a:t>题干（题目要做到什么程度，需要完成哪些内容，比如零件导图的尺寸应标到多</a:t>
            </a:r>
            <a:r>
              <a:rPr lang="zh-CN" altLang="en-US" u="sng"/>
              <a:t>具体），小题分数，评分细则，参考答案。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*</a:t>
            </a:r>
            <a:r>
              <a:rPr lang="zh-CN" altLang="en-US"/>
              <a:t>出题原则是我们在平时会用到的</a:t>
            </a:r>
            <a:r>
              <a:rPr lang="zh-CN" altLang="en-US"/>
              <a:t>知识</a:t>
            </a:r>
            <a:endParaRPr lang="zh-CN" altLang="en-US"/>
          </a:p>
          <a:p>
            <a:r>
              <a:rPr lang="zh-CN" altLang="en-US"/>
              <a:t>零部件出卷组：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2D</a:t>
            </a:r>
            <a:r>
              <a:rPr lang="zh-CN" altLang="en-US"/>
              <a:t>草图题应提供：草图的</a:t>
            </a:r>
            <a:r>
              <a:rPr lang="zh-CN" altLang="en-US"/>
              <a:t>图片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3D</a:t>
            </a:r>
            <a:r>
              <a:rPr lang="zh-CN" altLang="en-US"/>
              <a:t>建模题应提供：供新人测绘的</a:t>
            </a:r>
            <a:r>
              <a:rPr lang="en-US" altLang="zh-CN"/>
              <a:t>STEP</a:t>
            </a:r>
            <a:r>
              <a:rPr lang="zh-CN" altLang="en-US"/>
              <a:t>文件和参考</a:t>
            </a:r>
            <a:r>
              <a:rPr lang="zh-CN" altLang="en-US"/>
              <a:t>尺寸的</a:t>
            </a:r>
            <a:r>
              <a:rPr lang="zh-CN" altLang="en-US"/>
              <a:t>二维图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r>
              <a:rPr lang="zh-CN" altLang="en-US"/>
              <a:t>装配体出卷组：应提供爆炸图以及装配体从各个角度上的截图，确保新人能看明白装配</a:t>
            </a:r>
            <a:r>
              <a:rPr lang="zh-CN" altLang="en-US"/>
              <a:t>顺序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零件导图出卷组：供新人测绘的</a:t>
            </a:r>
            <a:r>
              <a:rPr lang="en-US" altLang="zh-CN"/>
              <a:t>STEP</a:t>
            </a:r>
            <a:r>
              <a:rPr lang="zh-CN" altLang="en-US"/>
              <a:t>文件，必要的注解和描述（比如哪里是螺纹孔，某个比较难看明白的地方是</a:t>
            </a:r>
            <a:r>
              <a:rPr lang="zh-CN" altLang="en-US"/>
              <a:t>什么）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卷子和作业都不在队内集中改。到时候我会把新人的作业和卷子平分了，和评分细则一起打进压缩包，发给大家，每人一个，把压缩包里的作业改完了再传给我就行。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6.xml><?xml version="1.0" encoding="utf-8"?>
<p:tagLst xmlns:p="http://schemas.openxmlformats.org/presentationml/2006/main">
  <p:tag name="KSO_WM_UNIT_PLACING_PICTURE_USER_VIEWPORT" val="{&quot;height&quot;:8064,&quot;width&quot;:13584}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COMMONDATA" val="eyJoZGlkIjoiNzc0NTU4ZmJhNWQ1NjliNDQ1NDZhMTFmNDk3NWFjMDEifQ==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897</Words>
  <Application>WPS 演示</Application>
  <PresentationFormat>宽屏</PresentationFormat>
  <Paragraphs>50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南工骁鹰2023 机械组第二次会议</vt:lpstr>
      <vt:lpstr>采购任务安排（2个月囤货）</vt:lpstr>
      <vt:lpstr>#进度</vt:lpstr>
      <vt:lpstr>SW培训事宜（延期事宜讨论）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1-氯-2-甲基Parsee烃</cp:lastModifiedBy>
  <cp:revision>280</cp:revision>
  <dcterms:created xsi:type="dcterms:W3CDTF">2019-06-19T02:08:00Z</dcterms:created>
  <dcterms:modified xsi:type="dcterms:W3CDTF">2022-09-25T11:38:53Z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2052-11.1.0.12358</vt:lpwstr>
  </property>
  <property fmtid="{D5CDD505-2E9C-101B-9397-08002B2CF9AE}" pid="3" name="ICV">
    <vt:lpwstr>0B98C05739CA4E02B47EC4FA62F7D7A7</vt:lpwstr>
  </property>
</Properties>
</file>