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75" r:id="rId7"/>
    <p:sldId id="273" r:id="rId8"/>
    <p:sldId id="270" r:id="rId9"/>
    <p:sldId id="27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613660"/>
            <a:ext cx="6285230" cy="1630045"/>
          </a:xfrm>
        </p:spPr>
        <p:txBody>
          <a:bodyPr/>
          <a:p>
            <a:r>
              <a:rPr lang="zh-CN" altLang="en-US"/>
              <a:t>南工骁鹰</a:t>
            </a:r>
            <a:r>
              <a:rPr lang="en-US" altLang="zh-CN"/>
              <a:t>2023</a:t>
            </a:r>
            <a:br>
              <a:rPr lang="zh-CN" altLang="en-US"/>
            </a:br>
            <a:r>
              <a:rPr lang="zh-CN" altLang="en-US" sz="3600"/>
              <a:t>机械组第二次</a:t>
            </a:r>
            <a:r>
              <a:rPr lang="zh-CN" altLang="en-US" sz="3600"/>
              <a:t>会议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036810" y="5996940"/>
            <a:ext cx="187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2022.9.19</a:t>
            </a:r>
            <a:endParaRPr lang="en-US" altLang="zh-CN" sz="2800"/>
          </a:p>
        </p:txBody>
      </p:sp>
      <p:pic>
        <p:nvPicPr>
          <p:cNvPr id="5" name="图片 4" descr="南工骁鹰LOGO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708660"/>
            <a:ext cx="6334125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会议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进度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zh-CN" altLang="en-US"/>
              <a:t>培训事宜</a:t>
            </a:r>
            <a:endParaRPr lang="zh-CN" altLang="en-US"/>
          </a:p>
          <a:p>
            <a:r>
              <a:rPr lang="zh-CN" altLang="en-US"/>
              <a:t>新人未来项目和</a:t>
            </a:r>
            <a:r>
              <a:rPr lang="zh-CN" altLang="en-US"/>
              <a:t>培训的</a:t>
            </a:r>
            <a:r>
              <a:rPr lang="zh-CN" altLang="en-US"/>
              <a:t>规划</a:t>
            </a:r>
            <a:endParaRPr lang="zh-CN" altLang="en-US"/>
          </a:p>
          <a:p>
            <a:r>
              <a:rPr lang="zh-CN" altLang="en-US"/>
              <a:t>采购任务</a:t>
            </a:r>
            <a:r>
              <a:rPr lang="zh-CN" altLang="en-US"/>
              <a:t>安排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50" y="90875"/>
            <a:ext cx="10969200" cy="705600"/>
          </a:xfrm>
        </p:spPr>
        <p:txBody>
          <a:bodyPr/>
          <a:p>
            <a:r>
              <a:rPr lang="en-US"/>
              <a:t>#</a:t>
            </a:r>
            <a:r>
              <a:rPr lang="zh-CN" altLang="en-US"/>
              <a:t>进度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1940" y="796290"/>
            <a:ext cx="10088880" cy="5989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48155" y="3778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</a:t>
            </a:r>
            <a:r>
              <a:rPr lang="zh-CN" altLang="en-US"/>
              <a:t>培训事宜（延期事宜</a:t>
            </a:r>
            <a:r>
              <a:rPr lang="zh-CN" altLang="en-US"/>
              <a:t>讨论）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34610"/>
          </a:xfrm>
        </p:spPr>
        <p:txBody>
          <a:bodyPr>
            <a:normAutofit/>
          </a:bodyPr>
          <a:p>
            <a:r>
              <a:rPr lang="en-US" altLang="zh-CN"/>
              <a:t>10.2  </a:t>
            </a:r>
            <a:r>
              <a:rPr lang="zh-CN" altLang="en-US"/>
              <a:t>出完卷子</a:t>
            </a:r>
            <a:endParaRPr lang="en-US" altLang="zh-CN"/>
          </a:p>
          <a:p>
            <a:r>
              <a:rPr lang="en-US" altLang="zh-CN"/>
              <a:t>10.3  23</a:t>
            </a:r>
            <a:r>
              <a:rPr lang="zh-CN" altLang="en-US"/>
              <a:t>：</a:t>
            </a:r>
            <a:r>
              <a:rPr lang="en-US" altLang="zh-CN"/>
              <a:t>00    </a:t>
            </a:r>
            <a:r>
              <a:rPr lang="zh-CN" altLang="en-US"/>
              <a:t>作业提交时间</a:t>
            </a:r>
            <a:endParaRPr lang="en-US" altLang="zh-CN"/>
          </a:p>
          <a:p>
            <a:r>
              <a:rPr lang="en-US" altLang="zh-CN"/>
              <a:t>10.4   </a:t>
            </a:r>
            <a:r>
              <a:rPr lang="zh-CN" altLang="en-US">
                <a:sym typeface="+mn-ea"/>
              </a:rPr>
              <a:t>改作业</a:t>
            </a:r>
            <a:endParaRPr lang="en-US" altLang="zh-CN"/>
          </a:p>
          <a:p>
            <a:r>
              <a:rPr lang="en-US" altLang="zh-CN">
                <a:sym typeface="+mn-ea"/>
              </a:rPr>
              <a:t>10.5  9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00-12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</a:t>
            </a:r>
            <a:r>
              <a:rPr lang="en-US" altLang="zh-CN">
                <a:sym typeface="+mn-ea"/>
              </a:rPr>
              <a:t>0    </a:t>
            </a:r>
            <a:r>
              <a:rPr lang="zh-CN" altLang="en-US">
                <a:sym typeface="+mn-ea"/>
              </a:rPr>
              <a:t>作业锐评大会</a:t>
            </a:r>
            <a:endParaRPr lang="en-US" altLang="zh-CN"/>
          </a:p>
          <a:p>
            <a:r>
              <a:rPr lang="en-US" altLang="zh-CN">
                <a:sym typeface="+mn-ea"/>
              </a:rPr>
              <a:t>10.5  19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00-22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    </a:t>
            </a:r>
            <a:r>
              <a:rPr lang="zh-CN" altLang="en-US">
                <a:sym typeface="+mn-ea"/>
              </a:rPr>
              <a:t>机试</a:t>
            </a:r>
            <a:endParaRPr lang="en-US" altLang="zh-CN"/>
          </a:p>
          <a:p>
            <a:r>
              <a:rPr lang="en-US" altLang="zh-CN"/>
              <a:t>10.6    </a:t>
            </a:r>
            <a:r>
              <a:rPr lang="zh-CN" altLang="en-US"/>
              <a:t>改卷，</a:t>
            </a:r>
            <a:r>
              <a:rPr lang="zh-CN" altLang="en-US">
                <a:sym typeface="+mn-ea"/>
              </a:rPr>
              <a:t>考试结果统计，面试和</a:t>
            </a:r>
            <a:r>
              <a:rPr lang="zh-CN" altLang="en-US"/>
              <a:t>准备第二</a:t>
            </a:r>
            <a:r>
              <a:rPr lang="zh-CN" altLang="en-US"/>
              <a:t>阶段培训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和新人交流注意统一一下口径和注意语言艺术，多引导新人互相解答问题和来实验室解决</a:t>
            </a:r>
            <a:r>
              <a:rPr lang="zh-CN" altLang="en-US"/>
              <a:t>问题。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88630" y="1956435"/>
            <a:ext cx="5076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10.7    </a:t>
            </a:r>
            <a:r>
              <a:rPr lang="zh-CN" altLang="en-US"/>
              <a:t>制图和标准件</a:t>
            </a:r>
            <a:r>
              <a:rPr lang="zh-CN" altLang="en-US"/>
              <a:t>培训</a:t>
            </a:r>
            <a:endParaRPr lang="zh-CN" altLang="en-US"/>
          </a:p>
          <a:p>
            <a:r>
              <a:rPr lang="en-US" altLang="zh-CN"/>
              <a:t>10.15    </a:t>
            </a:r>
            <a:r>
              <a:rPr lang="zh-CN" altLang="en-US"/>
              <a:t>常见材料性能和加工工艺培训</a:t>
            </a:r>
            <a:endParaRPr lang="zh-CN" altLang="en-US"/>
          </a:p>
          <a:p>
            <a:r>
              <a:rPr lang="en-US" altLang="zh-CN"/>
              <a:t>10.22    </a:t>
            </a:r>
            <a:r>
              <a:rPr lang="zh-CN" altLang="en-US"/>
              <a:t>常见工具介绍</a:t>
            </a:r>
            <a:endParaRPr lang="en-US" altLang="zh-CN"/>
          </a:p>
          <a:p>
            <a:r>
              <a:rPr lang="en-US" altLang="zh-CN"/>
              <a:t>10.29    </a:t>
            </a:r>
            <a:r>
              <a:rPr lang="zh-CN" altLang="en-US"/>
              <a:t>考核</a:t>
            </a:r>
            <a:endParaRPr lang="zh-CN" altLang="en-US"/>
          </a:p>
          <a:p>
            <a:r>
              <a:rPr lang="en-US" altLang="zh-CN"/>
              <a:t>10.30    </a:t>
            </a:r>
            <a:r>
              <a:rPr lang="zh-CN" altLang="en-US"/>
              <a:t>改卷</a:t>
            </a:r>
            <a:endParaRPr lang="zh-CN" altLang="en-US"/>
          </a:p>
          <a:p>
            <a:r>
              <a:rPr lang="en-US" altLang="zh-CN"/>
              <a:t>10.31    </a:t>
            </a:r>
            <a:r>
              <a:rPr lang="zh-CN" altLang="en-US"/>
              <a:t>总结入队</a:t>
            </a:r>
            <a:r>
              <a:rPr lang="zh-CN" altLang="en-US"/>
              <a:t>名单</a:t>
            </a:r>
            <a:endParaRPr lang="zh-CN" altLang="en-US"/>
          </a:p>
          <a:p>
            <a:r>
              <a:rPr lang="en-US" altLang="zh-CN"/>
              <a:t>11.1    </a:t>
            </a:r>
            <a:r>
              <a:rPr lang="zh-CN" altLang="en-US"/>
              <a:t>入队第一次</a:t>
            </a:r>
            <a:r>
              <a:rPr lang="zh-CN" altLang="en-US"/>
              <a:t>大会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67405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/>
              <a:t>A</a:t>
            </a:r>
            <a:r>
              <a:rPr lang="zh-CN" altLang="en-US"/>
              <a:t>新人能力均衡</a:t>
            </a:r>
            <a:r>
              <a:rPr lang="zh-CN" altLang="en-US"/>
              <a:t>培训规划（</a:t>
            </a:r>
            <a:r>
              <a:rPr lang="en-US" altLang="zh-CN"/>
              <a:t>11.1</a:t>
            </a:r>
            <a:r>
              <a:rPr lang="zh-CN" altLang="en-US"/>
              <a:t>新人</a:t>
            </a:r>
            <a:r>
              <a:rPr lang="zh-CN" altLang="en-US"/>
              <a:t>入队前需要</a:t>
            </a:r>
            <a:r>
              <a:rPr lang="zh-CN" altLang="en-US"/>
              <a:t>完成）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72820"/>
            <a:ext cx="10968990" cy="5885180"/>
          </a:xfrm>
        </p:spPr>
        <p:txBody>
          <a:bodyPr>
            <a:normAutofit/>
          </a:bodyPr>
          <a:p>
            <a:r>
              <a:rPr lang="zh-CN" altLang="en-US"/>
              <a:t>会在新人入队后组织加工设备实操培训，车辆维护实操培训，规则和制作规范培训</a:t>
            </a:r>
            <a:r>
              <a:rPr lang="en-US" altLang="zh-CN"/>
              <a:t>……</a:t>
            </a:r>
            <a:r>
              <a:rPr lang="zh-CN" altLang="en-US"/>
              <a:t>该培训面向所有机械组新人，目的在于使所有新人具备基本的</a:t>
            </a:r>
            <a:r>
              <a:rPr lang="zh-CN" altLang="en-US"/>
              <a:t>能力。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</a:t>
            </a:r>
            <a:r>
              <a:rPr lang="zh-CN" altLang="en-US"/>
              <a:t>兵种组特训项目规划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11.1</a:t>
            </a:r>
            <a:r>
              <a:rPr lang="zh-CN" altLang="en-US">
                <a:sym typeface="+mn-ea"/>
              </a:rPr>
              <a:t>新人</a:t>
            </a:r>
            <a:r>
              <a:rPr lang="zh-CN" altLang="en-US">
                <a:sym typeface="+mn-ea"/>
              </a:rPr>
              <a:t>分组前需要完成）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除了雨露均沾的整体培训之外，各兵种组给新人的培训也是必要的。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培训</a:t>
            </a:r>
            <a:r>
              <a:rPr lang="zh-CN" altLang="en-US"/>
              <a:t>内容主要是：</a:t>
            </a:r>
            <a:endParaRPr lang="zh-CN" altLang="en-US"/>
          </a:p>
          <a:p>
            <a:r>
              <a:rPr lang="zh-CN" altLang="en-US"/>
              <a:t>你队兵种现状和发展方向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>
                <a:sym typeface="+mn-ea"/>
              </a:rPr>
              <a:t>让新人认识兵种和兵种的典型机构</a:t>
            </a:r>
            <a:endParaRPr lang="zh-CN" altLang="en-US"/>
          </a:p>
          <a:p>
            <a:r>
              <a:rPr lang="zh-CN" altLang="en-US"/>
              <a:t>现有机器人维护</a:t>
            </a:r>
            <a:r>
              <a:rPr lang="zh-CN" altLang="en-US"/>
              <a:t>教学</a:t>
            </a:r>
            <a:endParaRPr lang="zh-CN" altLang="en-US"/>
          </a:p>
          <a:p>
            <a:r>
              <a:rPr lang="zh-CN" altLang="en-US"/>
              <a:t>与视觉和电控的衔接</a:t>
            </a:r>
            <a:r>
              <a:rPr lang="zh-CN" altLang="en-US"/>
              <a:t>串讲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各兵种负责人需要尽早提供培训大纲或者培训</a:t>
            </a:r>
            <a:r>
              <a:rPr lang="zh-CN" altLang="en-US"/>
              <a:t>思路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67405"/>
            <a:ext cx="10969200" cy="705600"/>
          </a:xfrm>
        </p:spPr>
        <p:txBody>
          <a:bodyPr>
            <a:normAutofit/>
          </a:bodyPr>
          <a:p>
            <a:r>
              <a:rPr lang="en-US" altLang="zh-CN"/>
              <a:t>C</a:t>
            </a:r>
            <a:r>
              <a:rPr lang="zh-CN" altLang="en-US"/>
              <a:t>新人锻炼项目规划（</a:t>
            </a:r>
            <a:r>
              <a:rPr lang="en-US" altLang="zh-CN"/>
              <a:t>11.1</a:t>
            </a:r>
            <a:r>
              <a:rPr lang="zh-CN" altLang="en-US"/>
              <a:t>新人</a:t>
            </a:r>
            <a:r>
              <a:rPr lang="zh-CN" altLang="en-US"/>
              <a:t>入队前需要</a:t>
            </a:r>
            <a:r>
              <a:rPr lang="zh-CN" altLang="en-US"/>
              <a:t>完成）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72820"/>
            <a:ext cx="10968990" cy="58851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#</a:t>
            </a:r>
            <a:r>
              <a:rPr lang="zh-CN" altLang="en-US"/>
              <a:t>各兵种组打算给新人提供什么项目或者组织怎么样的</a:t>
            </a:r>
            <a:r>
              <a:rPr lang="zh-CN" altLang="en-US"/>
              <a:t>培训？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新人入队后，各</a:t>
            </a:r>
            <a:r>
              <a:rPr lang="zh-CN" altLang="en-US"/>
              <a:t>兵种组可以安排一些项目和任务给他们做。现在可提供的项目</a:t>
            </a:r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哨兵无头</a:t>
            </a:r>
            <a:r>
              <a:rPr lang="zh-CN" altLang="en-US"/>
              <a:t>跷跷板靶车</a:t>
            </a:r>
            <a:endParaRPr lang="zh-CN" altLang="en-US"/>
          </a:p>
          <a:p>
            <a:r>
              <a:rPr lang="zh-CN" altLang="en-US"/>
              <a:t>弹簧吊射车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在给予新人项目前，提供项目的兵种组负责人应形成模板文档（类似于实验指导书），不仅是让新人清楚任务，更是让自己清楚流程，在有大纲指导的情况下手把手教才不会</a:t>
            </a:r>
            <a:r>
              <a:rPr lang="zh-CN" altLang="en-US"/>
              <a:t>出错。如哨兵靶车应给出：以往累积技术文档，以往图纸，现有指导性草图和构建描述，技术指标和需求分析引导，项目大体执行步骤，详细人员安排，时间分配和项目执行注意事项等，整合进一份</a:t>
            </a:r>
            <a:r>
              <a:rPr lang="en-US" altLang="zh-CN"/>
              <a:t>word</a:t>
            </a:r>
            <a:r>
              <a:rPr lang="zh-CN" altLang="en-US"/>
              <a:t>或</a:t>
            </a:r>
            <a:r>
              <a:rPr lang="en-US" altLang="zh-CN"/>
              <a:t>pdf</a:t>
            </a:r>
            <a:r>
              <a:rPr lang="zh-CN" altLang="en-US"/>
              <a:t>文档中，并要求新人详细</a:t>
            </a:r>
            <a:r>
              <a:rPr lang="zh-CN" altLang="en-US"/>
              <a:t>阅读。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填充项目规划：考虑一些小的项目，给没有选项目的其他新人一些实践机会，比如做个机构或者</a:t>
            </a:r>
            <a:r>
              <a:rPr lang="zh-CN" altLang="en-US"/>
              <a:t>小车。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采购任务安排（</a:t>
            </a:r>
            <a:r>
              <a:rPr lang="en-US" altLang="zh-CN"/>
              <a:t>2</a:t>
            </a:r>
            <a:r>
              <a:rPr lang="zh-CN" altLang="en-US"/>
              <a:t>个月囤货）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讨论一下购买数量和分配</a:t>
            </a:r>
            <a:r>
              <a:rPr lang="zh-CN" altLang="en-US"/>
              <a:t>一下购买人</a:t>
            </a:r>
            <a:endParaRPr lang="en-US" altLang="zh-CN"/>
          </a:p>
          <a:p>
            <a:r>
              <a:rPr lang="zh-CN" altLang="en-US"/>
              <a:t>已买的记得把框框标</a:t>
            </a:r>
            <a:r>
              <a:rPr lang="zh-CN" altLang="en-US"/>
              <a:t>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PLACING_PICTURE_USER_VIEWPORT" val="{&quot;height&quot;:8064,&quot;width&quot;:13584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Nzc0NTU4ZmJhNWQ1NjliNDQ1NDZhMTFmNDk3NWFjM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65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南工骁鹰2023 机械组第二次会议</vt:lpstr>
      <vt:lpstr>会议流程</vt:lpstr>
      <vt:lpstr>#进度</vt:lpstr>
      <vt:lpstr>SW培训事宜（延期事宜讨论）</vt:lpstr>
      <vt:lpstr>A新人能力均衡培训规划（11.1新人入队前需要完成）</vt:lpstr>
      <vt:lpstr>B兵种组特训项目规划（11.1新人分组前需要完成）</vt:lpstr>
      <vt:lpstr>C新人锻炼项目规划（11.1新人入队前需要完成）</vt:lpstr>
      <vt:lpstr>采购任务安排（2个月囤货）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1-氯-2-甲基Parsee烃</cp:lastModifiedBy>
  <cp:revision>258</cp:revision>
  <dcterms:created xsi:type="dcterms:W3CDTF">2019-06-19T02:08:00Z</dcterms:created>
  <dcterms:modified xsi:type="dcterms:W3CDTF">2022-09-19T15:19:02Z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0B98C05739CA4E02B47EC4FA62F7D7A7</vt:lpwstr>
  </property>
</Properties>
</file>