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59" r:id="rId5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67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0" y="2613660"/>
            <a:ext cx="6285230" cy="1630045"/>
          </a:xfrm>
        </p:spPr>
        <p:txBody>
          <a:bodyPr/>
          <a:p>
            <a:r>
              <a:rPr lang="zh-CN" altLang="en-US"/>
              <a:t>南工骁鹰</a:t>
            </a:r>
            <a:r>
              <a:rPr lang="en-US" altLang="zh-CN"/>
              <a:t>2023</a:t>
            </a:r>
            <a:br>
              <a:rPr lang="zh-CN" altLang="en-US"/>
            </a:br>
            <a:r>
              <a:rPr lang="zh-CN" altLang="en-US" sz="3600"/>
              <a:t>机械组第</a:t>
            </a:r>
            <a:r>
              <a:rPr lang="zh-CN" altLang="en-US" sz="3600"/>
              <a:t>四次</a:t>
            </a:r>
            <a:r>
              <a:rPr lang="zh-CN" altLang="en-US" sz="3600"/>
              <a:t>会议</a:t>
            </a:r>
            <a:endParaRPr lang="zh-CN" altLang="en-US" sz="3600"/>
          </a:p>
        </p:txBody>
      </p:sp>
      <p:sp>
        <p:nvSpPr>
          <p:cNvPr id="4" name="文本框 3"/>
          <p:cNvSpPr txBox="1"/>
          <p:nvPr/>
        </p:nvSpPr>
        <p:spPr>
          <a:xfrm>
            <a:off x="10036810" y="5996940"/>
            <a:ext cx="18732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2022.9.25</a:t>
            </a:r>
            <a:endParaRPr lang="en-US" altLang="zh-CN" sz="2800"/>
          </a:p>
        </p:txBody>
      </p:sp>
      <p:pic>
        <p:nvPicPr>
          <p:cNvPr id="5" name="图片 4" descr="南工骁鹰LOGO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708660"/>
            <a:ext cx="6334125" cy="54413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35400" y="3076010"/>
            <a:ext cx="10969200" cy="705600"/>
          </a:xfrm>
        </p:spPr>
        <p:txBody>
          <a:bodyPr/>
          <a:p>
            <a:r>
              <a:rPr lang="zh-CN" altLang="en-US"/>
              <a:t>操作文档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877570"/>
            <a:ext cx="10968990" cy="2212340"/>
          </a:xfrm>
        </p:spPr>
        <p:txBody>
          <a:bodyPr>
            <a:normAutofit lnSpcReduction="20000"/>
          </a:bodyPr>
          <a:p>
            <a:r>
              <a:rPr lang="en-US"/>
              <a:t>DDL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日晚</a:t>
            </a:r>
          </a:p>
          <a:p>
            <a:r>
              <a:t>采购清单里的东西目前</a:t>
            </a:r>
            <a:r>
              <a:rPr b="1"/>
              <a:t>先不要着急买，</a:t>
            </a:r>
            <a:r>
              <a:t>各采购人先确认好自己的部分，然后在</a:t>
            </a:r>
            <a:r>
              <a:rPr lang="en-US"/>
              <a:t>10</a:t>
            </a:r>
            <a:r>
              <a:rPr lang="zh-CN" altLang="en-US"/>
              <a:t>月</a:t>
            </a:r>
            <a:r>
              <a:rPr lang="en-US" altLang="zh-CN"/>
              <a:t>1</a:t>
            </a:r>
            <a:r>
              <a:rPr lang="zh-CN" altLang="en-US"/>
              <a:t>号晚前</a:t>
            </a:r>
            <a:r>
              <a:t>在队内统计和清点一下需要的物资，找老板问问价格，</a:t>
            </a:r>
            <a:r>
              <a:rPr b="1"/>
              <a:t>填好数量</a:t>
            </a:r>
            <a:r>
              <a:rPr lang="zh-CN" b="1"/>
              <a:t>、</a:t>
            </a:r>
            <a:r>
              <a:rPr b="1"/>
              <a:t>单价和链接</a:t>
            </a:r>
            <a:r>
              <a:rPr lang="zh-CN" b="1"/>
              <a:t>等表中明细</a:t>
            </a:r>
            <a:r>
              <a:t>，把自己负责的那部分表补完整了。待表补完，统计完总价，到时候把表给戴老师审核确认没问题后，再行采购。有问题发群里讨论，方便协调。</a:t>
            </a:r>
          </a:p>
          <a:p>
            <a:r>
              <a:t>这个东西比较重要，请一定注意核对，8要出错！</a:t>
            </a:r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735400" y="17215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采购任务</a:t>
            </a:r>
            <a:r>
              <a:rPr lang="zh-CN" altLang="en-US"/>
              <a:t>统计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735330" y="4408170"/>
            <a:ext cx="10968990" cy="221234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6" name="内容占位符 2"/>
          <p:cNvSpPr>
            <a:spLocks noGrp="1"/>
          </p:cNvSpPr>
          <p:nvPr/>
        </p:nvSpPr>
        <p:spPr>
          <a:xfrm>
            <a:off x="735330" y="3781425"/>
            <a:ext cx="10968990" cy="1095375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2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DDL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/>
              <a:t>2</a:t>
            </a:r>
            <a:r>
              <a:rPr lang="zh-CN" altLang="en-US"/>
              <a:t>日晚</a:t>
            </a:r>
            <a:endParaRPr lang="zh-CN" altLang="en-US"/>
          </a:p>
          <a:p>
            <a:r>
              <a:rPr lang="zh-CN"/>
              <a:t>操作文档需要在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日晚之前完成并发群里审核，</a:t>
            </a:r>
            <a:r>
              <a:rPr lang="zh-CN" altLang="en-US"/>
              <a:t>然后尽快完成所需</a:t>
            </a:r>
            <a:r>
              <a:rPr lang="zh-CN" altLang="en-US"/>
              <a:t>修改。</a:t>
            </a:r>
            <a:endParaRPr lang="zh-CN" altLang="en-US"/>
          </a:p>
        </p:txBody>
      </p:sp>
      <p:sp>
        <p:nvSpPr>
          <p:cNvPr id="9" name="标题 1"/>
          <p:cNvSpPr>
            <a:spLocks noGrp="1"/>
          </p:cNvSpPr>
          <p:nvPr/>
        </p:nvSpPr>
        <p:spPr>
          <a:xfrm>
            <a:off x="735400" y="4587310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项目</a:t>
            </a:r>
            <a:r>
              <a:rPr lang="zh-CN" altLang="en-US"/>
              <a:t>进度</a:t>
            </a:r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/>
        </p:nvSpPr>
        <p:spPr>
          <a:xfrm>
            <a:off x="735330" y="5163185"/>
            <a:ext cx="10845165" cy="15659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DDL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/>
              <a:t>2</a:t>
            </a:r>
            <a:r>
              <a:rPr lang="zh-CN" altLang="en-US"/>
              <a:t>日晚</a:t>
            </a:r>
            <a:endParaRPr lang="zh-CN" altLang="en-US"/>
          </a:p>
          <a:p>
            <a:r>
              <a:rPr lang="zh-CN"/>
              <a:t>由于国庆假期耍猴式修改，如果各兵种</a:t>
            </a:r>
            <a:r>
              <a:rPr lang="en-US" altLang="zh-CN"/>
              <a:t>/</a:t>
            </a:r>
            <a:r>
              <a:rPr lang="zh-CN" altLang="en-US"/>
              <a:t>项目组的任务时间安排有变，请一定记得在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2</a:t>
            </a:r>
            <a:r>
              <a:rPr lang="zh-CN" altLang="en-US"/>
              <a:t>日晚之前向组员告知，</a:t>
            </a:r>
            <a:r>
              <a:rPr lang="zh-CN" altLang="en-US" b="1"/>
              <a:t>安排好人利用假期推一推进度</a:t>
            </a:r>
            <a:r>
              <a:rPr lang="zh-CN" altLang="en-US"/>
              <a:t>。</a:t>
            </a:r>
            <a:r>
              <a:rPr lang="zh-CN" altLang="en-US"/>
              <a:t>记得和我汇总一下</a:t>
            </a:r>
            <a:r>
              <a:rPr lang="zh-CN" altLang="en-US"/>
              <a:t>变动。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82620"/>
            <a:ext cx="10969200" cy="705600"/>
          </a:xfrm>
        </p:spPr>
        <p:txBody>
          <a:bodyPr/>
          <a:p>
            <a:r>
              <a:rPr lang="en-US" altLang="zh-CN"/>
              <a:t>SW</a:t>
            </a:r>
            <a:r>
              <a:rPr lang="zh-CN" altLang="en-US"/>
              <a:t>培训事宜（</a:t>
            </a:r>
            <a:r>
              <a:rPr lang="zh-CN" altLang="en-US"/>
              <a:t>又双叒叕时间</a:t>
            </a:r>
            <a:r>
              <a:rPr lang="zh-CN" altLang="en-US"/>
              <a:t>变动）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88035"/>
            <a:ext cx="5191760" cy="5134610"/>
          </a:xfrm>
        </p:spPr>
        <p:txBody>
          <a:bodyPr>
            <a:normAutofit/>
          </a:bodyPr>
          <a:p>
            <a:r>
              <a:rPr lang="en-US" altLang="zh-CN"/>
              <a:t>10.1-10.3   </a:t>
            </a:r>
            <a:r>
              <a:rPr lang="zh-CN" altLang="en-US"/>
              <a:t>面试</a:t>
            </a:r>
            <a:endParaRPr lang="zh-CN" altLang="en-US"/>
          </a:p>
          <a:p>
            <a:r>
              <a:rPr lang="en-US" altLang="zh-CN"/>
              <a:t>10.3</a:t>
            </a:r>
            <a:r>
              <a:rPr lang="zh-CN" altLang="en-US"/>
              <a:t>晚前</a:t>
            </a:r>
            <a:r>
              <a:rPr lang="en-US" altLang="zh-CN"/>
              <a:t>   </a:t>
            </a:r>
            <a:r>
              <a:rPr lang="zh-CN" altLang="en-US"/>
              <a:t>各组整合好卷子发群里</a:t>
            </a:r>
            <a:r>
              <a:rPr lang="zh-CN" altLang="en-US"/>
              <a:t>审核</a:t>
            </a:r>
            <a:endParaRPr lang="zh-CN" altLang="en-US"/>
          </a:p>
          <a:p>
            <a:r>
              <a:rPr lang="en-US" altLang="zh-CN"/>
              <a:t>10.4   </a:t>
            </a:r>
            <a:r>
              <a:rPr lang="zh-CN" altLang="en-US"/>
              <a:t>挑题，整合和审卷</a:t>
            </a:r>
            <a:endParaRPr lang="en-US" altLang="zh-CN"/>
          </a:p>
          <a:p>
            <a:r>
              <a:rPr lang="en-US" altLang="zh-CN"/>
              <a:t>10.4   </a:t>
            </a:r>
            <a:r>
              <a:rPr lang="zh-CN" altLang="en-US">
                <a:sym typeface="+mn-ea"/>
              </a:rPr>
              <a:t>改作业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10.5   </a:t>
            </a:r>
            <a:r>
              <a:rPr lang="zh-CN" altLang="en-US">
                <a:sym typeface="+mn-ea"/>
              </a:rPr>
              <a:t>统计作业结果</a:t>
            </a:r>
            <a:endParaRPr lang="en-US" altLang="zh-CN"/>
          </a:p>
          <a:p>
            <a:r>
              <a:rPr lang="en-US" altLang="zh-CN">
                <a:sym typeface="+mn-ea"/>
              </a:rPr>
              <a:t>10.6  20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00-22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线上作业锐评大会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10.7  18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30-22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00    </a:t>
            </a:r>
            <a:r>
              <a:rPr lang="zh-CN" altLang="en-US">
                <a:sym typeface="+mn-ea"/>
              </a:rPr>
              <a:t>熟悉考场和机试（</a:t>
            </a:r>
            <a:r>
              <a:rPr lang="en-US" altLang="zh-CN">
                <a:sym typeface="+mn-ea"/>
              </a:rPr>
              <a:t>30</a:t>
            </a:r>
            <a:r>
              <a:rPr lang="zh-CN" altLang="en-US">
                <a:sym typeface="+mn-ea"/>
              </a:rPr>
              <a:t>分钟熟悉，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小时</a:t>
            </a:r>
            <a:r>
              <a:rPr lang="zh-CN" altLang="en-US">
                <a:sym typeface="+mn-ea"/>
              </a:rPr>
              <a:t>考试）</a:t>
            </a:r>
            <a:r>
              <a:rPr lang="en-US" altLang="zh-CN"/>
              <a:t>   </a:t>
            </a:r>
            <a:endParaRPr lang="zh-CN" altLang="en-US"/>
          </a:p>
          <a:p>
            <a:r>
              <a:rPr lang="en-US" altLang="zh-CN"/>
              <a:t>10.8-10.14    </a:t>
            </a:r>
            <a:r>
              <a:rPr lang="zh-CN" altLang="en-US"/>
              <a:t>机试改卷和安排后续</a:t>
            </a:r>
            <a:r>
              <a:rPr lang="zh-CN" altLang="en-US"/>
              <a:t>内容</a:t>
            </a:r>
            <a:endParaRPr lang="zh-CN" altLang="en-US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5951220" y="788035"/>
            <a:ext cx="5895975" cy="513461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10.15  20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>
                <a:sym typeface="+mn-ea"/>
              </a:rPr>
              <a:t>制图基础及标准件常识</a:t>
            </a:r>
            <a:endParaRPr lang="zh-CN" altLang="en-US"/>
          </a:p>
          <a:p>
            <a:r>
              <a:rPr lang="en-US" altLang="zh-CN"/>
              <a:t>10.16  20</a:t>
            </a:r>
            <a:r>
              <a:rPr lang="zh-CN" altLang="en-US"/>
              <a:t>：</a:t>
            </a:r>
            <a:r>
              <a:rPr lang="en-US" altLang="zh-CN"/>
              <a:t>00    </a:t>
            </a:r>
            <a:r>
              <a:rPr lang="zh-CN" altLang="en-US">
                <a:sym typeface="+mn-ea"/>
              </a:rPr>
              <a:t>常用材料性能及相关加工工艺及常用工具介绍</a:t>
            </a:r>
            <a:endParaRPr lang="zh-CN" altLang="en-US"/>
          </a:p>
          <a:p>
            <a:r>
              <a:rPr lang="en-US" altLang="zh-CN"/>
              <a:t>10.17-10.21    </a:t>
            </a:r>
            <a:r>
              <a:rPr lang="zh-CN" altLang="en-US"/>
              <a:t>笔试</a:t>
            </a:r>
            <a:r>
              <a:rPr lang="zh-CN" altLang="en-US"/>
              <a:t>出题</a:t>
            </a:r>
            <a:endParaRPr lang="zh-CN" altLang="en-US"/>
          </a:p>
          <a:p>
            <a:r>
              <a:rPr lang="en-US" altLang="zh-CN"/>
              <a:t>10.22    </a:t>
            </a:r>
            <a:r>
              <a:rPr lang="zh-CN" altLang="en-US"/>
              <a:t>笔试</a:t>
            </a:r>
            <a:endParaRPr lang="zh-CN" altLang="en-US"/>
          </a:p>
          <a:p>
            <a:r>
              <a:rPr lang="en-US" altLang="zh-CN"/>
              <a:t>10.23    </a:t>
            </a:r>
            <a:r>
              <a:rPr lang="zh-CN" altLang="en-US"/>
              <a:t>笔试改卷，统计和整合入队</a:t>
            </a:r>
            <a:r>
              <a:rPr lang="zh-CN" altLang="en-US"/>
              <a:t>名单</a:t>
            </a:r>
            <a:endParaRPr lang="zh-CN" altLang="en-US"/>
          </a:p>
          <a:p>
            <a:r>
              <a:rPr lang="en-US" altLang="zh-CN"/>
              <a:t>10.29    </a:t>
            </a:r>
            <a:r>
              <a:rPr lang="zh-CN" altLang="en-US"/>
              <a:t>机械组</a:t>
            </a:r>
            <a:r>
              <a:rPr lang="zh-CN" altLang="en-US"/>
              <a:t>大会</a:t>
            </a:r>
            <a:endParaRPr lang="zh-CN" altLang="en-US"/>
          </a:p>
          <a:p>
            <a:r>
              <a:rPr lang="en-US" altLang="zh-CN"/>
              <a:t>10.30    </a:t>
            </a:r>
            <a:r>
              <a:rPr lang="zh-CN" altLang="en-US"/>
              <a:t>新人入队第一次</a:t>
            </a:r>
            <a:r>
              <a:rPr lang="zh-CN" altLang="en-US"/>
              <a:t>大会</a:t>
            </a:r>
            <a:endParaRPr lang="zh-CN" altLang="en-US"/>
          </a:p>
        </p:txBody>
      </p:sp>
      <p:sp>
        <p:nvSpPr>
          <p:cNvPr id="7" name="标题 1"/>
          <p:cNvSpPr>
            <a:spLocks noGrp="1"/>
          </p:cNvSpPr>
          <p:nvPr/>
        </p:nvSpPr>
        <p:spPr>
          <a:xfrm>
            <a:off x="735400" y="490163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1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400"/>
              <a:t>关于</a:t>
            </a:r>
            <a:r>
              <a:rPr lang="zh-CN" altLang="en-US" sz="2400"/>
              <a:t>出卷</a:t>
            </a:r>
            <a:endParaRPr lang="zh-CN" altLang="en-US" sz="2400"/>
          </a:p>
        </p:txBody>
      </p:sp>
      <p:sp>
        <p:nvSpPr>
          <p:cNvPr id="8" name="内容占位符 2"/>
          <p:cNvSpPr>
            <a:spLocks noGrp="1"/>
          </p:cNvSpPr>
          <p:nvPr/>
        </p:nvSpPr>
        <p:spPr>
          <a:xfrm>
            <a:off x="611505" y="5439410"/>
            <a:ext cx="10968990" cy="141859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DDL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/>
              <a:t>3</a:t>
            </a:r>
            <a:r>
              <a:rPr lang="zh-CN" altLang="en-US"/>
              <a:t>日晚</a:t>
            </a:r>
            <a:endParaRPr lang="zh-CN" altLang="en-US"/>
          </a:p>
          <a:p>
            <a:r>
              <a:rPr lang="zh-CN"/>
              <a:t>各出卷组应在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3</a:t>
            </a:r>
            <a:r>
              <a:rPr lang="zh-CN" altLang="en-US"/>
              <a:t>日晚将所拟题目、参考答案和评分细则整合打包好发群里</a:t>
            </a:r>
            <a:r>
              <a:rPr lang="zh-CN" altLang="en-US"/>
              <a:t>讨论。将于</a:t>
            </a:r>
            <a:r>
              <a:rPr lang="en-US" altLang="zh-CN"/>
              <a:t>10</a:t>
            </a:r>
            <a:r>
              <a:rPr lang="zh-CN" altLang="en-US"/>
              <a:t>月</a:t>
            </a:r>
            <a:r>
              <a:rPr lang="en-US" altLang="zh-CN"/>
              <a:t>4</a:t>
            </a:r>
            <a:r>
              <a:rPr lang="zh-CN" altLang="en-US"/>
              <a:t>日整合</a:t>
            </a:r>
            <a:r>
              <a:rPr lang="zh-CN" altLang="en-US"/>
              <a:t>出一份完整的</a:t>
            </a:r>
            <a:r>
              <a:rPr lang="zh-CN" altLang="en-US"/>
              <a:t>卷子。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7.xml><?xml version="1.0" encoding="utf-8"?>
<p:tagLst xmlns:p="http://schemas.openxmlformats.org/presentationml/2006/main">
  <p:tag name="COMMONDATA" val="eyJoZGlkIjoiNzc0NTU4ZmJhNWQ1NjliNDQ1NDZhMTFmNDk3NWFjMD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演示</Application>
  <PresentationFormat>宽屏</PresentationFormat>
  <Paragraphs>44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南工骁鹰2023 机械组第三次会议</vt:lpstr>
      <vt:lpstr>关于操作文档</vt:lpstr>
      <vt:lpstr>SW培训事宜（时间变动）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1-氯-2-甲基Parsee烃</cp:lastModifiedBy>
  <cp:revision>295</cp:revision>
  <dcterms:created xsi:type="dcterms:W3CDTF">2019-06-19T02:08:00Z</dcterms:created>
  <dcterms:modified xsi:type="dcterms:W3CDTF">2022-09-30T09:42:44Z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0B98C05739CA4E02B47EC4FA62F7D7A7</vt:lpwstr>
  </property>
</Properties>
</file>