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0" r:id="rId8"/>
    <p:sldId id="261" r:id="rId9"/>
    <p:sldId id="26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10.9</a:t>
            </a:r>
            <a:r>
              <a:rPr lang="zh-CN" altLang="en-US"/>
              <a:t>机械组进度</a:t>
            </a:r>
            <a:r>
              <a:rPr lang="zh-CN" altLang="en-US"/>
              <a:t>汇报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采购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采购清单大部分已统计，填写和经</a:t>
            </a:r>
            <a:r>
              <a:rPr lang="zh-CN" altLang="en-US"/>
              <a:t>审（</a:t>
            </a:r>
            <a:r>
              <a:rPr lang="en-US" altLang="zh-CN"/>
              <a:t>hgf</a:t>
            </a:r>
            <a:r>
              <a:rPr lang="zh-CN" altLang="en-US"/>
              <a:t>部分未统计，已</a:t>
            </a:r>
            <a:r>
              <a:rPr lang="zh-CN" altLang="en-US"/>
              <a:t>提醒）</a:t>
            </a:r>
            <a:endParaRPr lang="zh-CN" altLang="en-US"/>
          </a:p>
          <a:p>
            <a:r>
              <a:rPr lang="zh-CN" altLang="en-US"/>
              <a:t>部分获批材料已采购（博世工具，精雕机水泵和底板，铣刀</a:t>
            </a:r>
            <a:r>
              <a:rPr lang="zh-CN" altLang="en-US"/>
              <a:t>等）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46755"/>
            <a:ext cx="10969200" cy="705600"/>
          </a:xfrm>
        </p:spPr>
        <p:txBody>
          <a:bodyPr/>
          <a:p>
            <a:r>
              <a:rPr lang="zh-CN" altLang="en-US"/>
              <a:t>培训（</a:t>
            </a:r>
            <a:r>
              <a:rPr lang="en-US" altLang="zh-CN"/>
              <a:t>10.1-10.7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52170"/>
            <a:ext cx="10968990" cy="6005195"/>
          </a:xfrm>
        </p:spPr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10.1-10.3</a:t>
            </a:r>
            <a:r>
              <a:rPr lang="zh-CN" altLang="en-US">
                <a:sym typeface="+mn-ea"/>
              </a:rPr>
              <a:t>的面试（</a:t>
            </a:r>
            <a:r>
              <a:rPr lang="zh-CN" altLang="en-US">
                <a:sym typeface="+mn-ea"/>
              </a:rPr>
              <a:t>已完成）</a:t>
            </a:r>
            <a:endParaRPr lang="zh-CN" altLang="en-US"/>
          </a:p>
          <a:p>
            <a:r>
              <a:rPr lang="zh-CN" altLang="en-US">
                <a:sym typeface="+mn-ea"/>
              </a:rPr>
              <a:t>新人提交上来的作业批改（已完成）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机试卷和模拟卷出卷（已</a:t>
            </a:r>
            <a:r>
              <a:rPr lang="zh-CN" altLang="en-US">
                <a:sym typeface="+mn-ea"/>
              </a:rPr>
              <a:t>完成）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统计作业结果和私聊提醒未完成</a:t>
            </a:r>
            <a:r>
              <a:rPr lang="zh-CN" altLang="en-US">
                <a:sym typeface="+mn-ea"/>
              </a:rPr>
              <a:t>者提交</a:t>
            </a:r>
            <a:r>
              <a:rPr lang="zh-CN" altLang="en-US">
                <a:sym typeface="+mn-ea"/>
              </a:rPr>
              <a:t>作业（</a:t>
            </a:r>
            <a:r>
              <a:rPr lang="zh-CN" altLang="en-US">
                <a:sym typeface="+mn-ea"/>
              </a:rPr>
              <a:t>已完成）</a:t>
            </a:r>
            <a:endParaRPr lang="en-US" altLang="zh-CN"/>
          </a:p>
          <a:p>
            <a:r>
              <a:rPr lang="zh-CN" altLang="en-US">
                <a:sym typeface="+mn-ea"/>
              </a:rPr>
              <a:t>线上作业锐评大会（</a:t>
            </a:r>
            <a:r>
              <a:rPr lang="zh-CN" altLang="en-US">
                <a:sym typeface="+mn-ea"/>
              </a:rPr>
              <a:t>已完成）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机试及其补考（</a:t>
            </a:r>
            <a:r>
              <a:rPr lang="zh-CN" altLang="en-US">
                <a:sym typeface="+mn-ea"/>
              </a:rPr>
              <a:t>已完成）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拆车实训（</a:t>
            </a:r>
            <a:r>
              <a:rPr lang="zh-CN" altLang="en-US">
                <a:sym typeface="+mn-ea"/>
              </a:rPr>
              <a:t>已完成）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新人概况：许多没精力和作业摆烂的新人自己退出了。留下来的新人有几个</a:t>
            </a:r>
            <a:r>
              <a:rPr lang="en-US" altLang="zh-CN">
                <a:sym typeface="+mn-ea"/>
              </a:rPr>
              <a:t>SW</a:t>
            </a:r>
            <a:r>
              <a:rPr lang="zh-CN" altLang="en-US">
                <a:sym typeface="+mn-ea"/>
              </a:rPr>
              <a:t>学得很好，大部分掌握了基本的</a:t>
            </a:r>
            <a:r>
              <a:rPr lang="en-US" altLang="zh-CN">
                <a:sym typeface="+mn-ea"/>
              </a:rPr>
              <a:t>SW</a:t>
            </a:r>
            <a:r>
              <a:rPr lang="zh-CN" altLang="en-US">
                <a:sym typeface="+mn-ea"/>
              </a:rPr>
              <a:t>技能，小部分学不到位（作业不完整）需要</a:t>
            </a:r>
            <a:r>
              <a:rPr lang="zh-CN" altLang="en-US">
                <a:sym typeface="+mn-ea"/>
              </a:rPr>
              <a:t>提醒。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不足：</a:t>
            </a: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拆车实训安排有点急，通知有点</a:t>
            </a:r>
            <a:r>
              <a:rPr lang="zh-CN" altLang="en-US">
                <a:sym typeface="+mn-ea"/>
              </a:rPr>
              <a:t>混乱，不过最后还是顺利举办了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机房的电脑和</a:t>
            </a:r>
            <a:r>
              <a:rPr lang="en-US" altLang="zh-CN">
                <a:sym typeface="+mn-ea"/>
              </a:rPr>
              <a:t>SW</a:t>
            </a:r>
            <a:r>
              <a:rPr lang="zh-CN" altLang="en-US">
                <a:sym typeface="+mn-ea"/>
              </a:rPr>
              <a:t>版本有点</a:t>
            </a:r>
            <a:r>
              <a:rPr lang="zh-CN" altLang="en-US">
                <a:sym typeface="+mn-ea"/>
              </a:rPr>
              <a:t>抽象，导致有些卷子的部分</a:t>
            </a:r>
            <a:r>
              <a:rPr lang="zh-CN" altLang="en-US">
                <a:sym typeface="+mn-ea"/>
              </a:rPr>
              <a:t>答案难以处理。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对新人的引导不是特别到位，有些地方没从新人角度上想</a:t>
            </a:r>
            <a:r>
              <a:rPr lang="zh-CN" altLang="en-US">
                <a:sym typeface="+mn-ea"/>
              </a:rPr>
              <a:t>问题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接下来的培训（</a:t>
            </a:r>
            <a:r>
              <a:rPr lang="en-US" altLang="zh-CN"/>
              <a:t>10.9-10.30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10.9-10.14 </a:t>
            </a:r>
            <a:r>
              <a:rPr lang="zh-CN" altLang="en-US"/>
              <a:t>完善</a:t>
            </a:r>
            <a:r>
              <a:rPr lang="zh-CN" altLang="en-US"/>
              <a:t>评分标准、改卷和准备后续培训</a:t>
            </a:r>
            <a:endParaRPr lang="en-US" altLang="zh-CN"/>
          </a:p>
          <a:p>
            <a:r>
              <a:rPr lang="en-US" altLang="zh-CN"/>
              <a:t>10.15-10.16  </a:t>
            </a:r>
            <a:r>
              <a:rPr lang="zh-CN" altLang="en-US">
                <a:sym typeface="+mn-ea"/>
              </a:rPr>
              <a:t>制图基础及标准件常识，</a:t>
            </a:r>
            <a:r>
              <a:rPr lang="zh-CN" altLang="en-US"/>
              <a:t>典型机构</a:t>
            </a:r>
            <a:r>
              <a:rPr lang="zh-CN" altLang="en-US"/>
              <a:t>讲解，</a:t>
            </a:r>
            <a:r>
              <a:rPr lang="zh-CN" altLang="en-US">
                <a:sym typeface="+mn-ea"/>
              </a:rPr>
              <a:t>常用材料性能及相关加工工艺，</a:t>
            </a:r>
            <a:r>
              <a:rPr lang="zh-CN" altLang="en-US">
                <a:sym typeface="+mn-ea"/>
              </a:rPr>
              <a:t>常用工具介绍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10.17-10.21    </a:t>
            </a:r>
            <a:r>
              <a:rPr lang="zh-CN" altLang="en-US">
                <a:sym typeface="+mn-ea"/>
              </a:rPr>
              <a:t>笔试出题</a:t>
            </a:r>
            <a:endParaRPr lang="zh-CN" altLang="en-US"/>
          </a:p>
          <a:p>
            <a:r>
              <a:rPr lang="en-US" altLang="zh-CN">
                <a:sym typeface="+mn-ea"/>
              </a:rPr>
              <a:t>10.22    </a:t>
            </a:r>
            <a:r>
              <a:rPr lang="zh-CN" altLang="en-US">
                <a:sym typeface="+mn-ea"/>
              </a:rPr>
              <a:t>笔试</a:t>
            </a:r>
            <a:endParaRPr lang="zh-CN" altLang="en-US"/>
          </a:p>
          <a:p>
            <a:r>
              <a:rPr lang="en-US" altLang="zh-CN">
                <a:sym typeface="+mn-ea"/>
              </a:rPr>
              <a:t>10.23    </a:t>
            </a:r>
            <a:r>
              <a:rPr lang="zh-CN" altLang="en-US">
                <a:sym typeface="+mn-ea"/>
              </a:rPr>
              <a:t>笔试改卷，统计和整合入队名单</a:t>
            </a:r>
            <a:endParaRPr lang="zh-CN" altLang="en-US"/>
          </a:p>
          <a:p>
            <a:r>
              <a:rPr lang="en-US" altLang="zh-CN">
                <a:sym typeface="+mn-ea"/>
              </a:rPr>
              <a:t>10.29    </a:t>
            </a:r>
            <a:r>
              <a:rPr lang="zh-CN" altLang="en-US">
                <a:sym typeface="+mn-ea"/>
              </a:rPr>
              <a:t>机械组大会讨论新人问题</a:t>
            </a:r>
            <a:endParaRPr lang="zh-CN" altLang="en-US"/>
          </a:p>
          <a:p>
            <a:r>
              <a:rPr lang="en-US" altLang="zh-CN">
                <a:sym typeface="+mn-ea"/>
              </a:rPr>
              <a:t>10.30    </a:t>
            </a:r>
            <a:r>
              <a:rPr lang="zh-CN" altLang="en-US">
                <a:sym typeface="+mn-ea"/>
              </a:rPr>
              <a:t>新人入队第一次大会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操作文档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3D打印K栋指南：</a:t>
            </a:r>
            <a:r>
              <a:rPr lang="en-US" altLang="zh-CN"/>
              <a:t>pp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zh-CN" altLang="en-US"/>
              <a:t>3D打印机使用指北：</a:t>
            </a:r>
            <a:r>
              <a:rPr lang="en-US" altLang="zh-CN"/>
              <a:t>drq(</a:t>
            </a:r>
            <a:r>
              <a:rPr lang="zh-CN" altLang="en-US"/>
              <a:t>已完成</a:t>
            </a:r>
            <a:r>
              <a:rPr lang="en-US" altLang="zh-CN"/>
              <a:t>)</a:t>
            </a:r>
            <a:endParaRPr lang="zh-CN" altLang="en-US"/>
          </a:p>
          <a:p>
            <a:r>
              <a:rPr lang="zh-CN" altLang="en-US"/>
              <a:t>706钻床使用的注意事项_xyk</a:t>
            </a:r>
            <a:r>
              <a:rPr lang="en-US" altLang="zh-CN"/>
              <a:t>:xyk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zh-CN" altLang="en-US"/>
              <a:t>K栋精雕机简明教程V1.0</a:t>
            </a:r>
            <a:r>
              <a:rPr lang="en-US" altLang="zh-CN"/>
              <a:t>:zxp,wjy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zh-CN" altLang="en-US"/>
              <a:t>雕刻机简明教程第三版</a:t>
            </a:r>
            <a:r>
              <a:rPr lang="en-US" altLang="zh-CN"/>
              <a:t>:wjl,lyl</a:t>
            </a:r>
            <a:r>
              <a:rPr lang="zh-CN" altLang="en-US"/>
              <a:t>（已完成，待</a:t>
            </a:r>
            <a:r>
              <a:rPr lang="zh-CN" altLang="en-US"/>
              <a:t>逐步实验提高</a:t>
            </a:r>
            <a:r>
              <a:rPr lang="zh-CN" altLang="en-US"/>
              <a:t>精度）</a:t>
            </a:r>
            <a:endParaRPr lang="zh-CN" altLang="en-US"/>
          </a:p>
          <a:p>
            <a:r>
              <a:rPr lang="zh-CN" altLang="en-US"/>
              <a:t>拉铆枪简易使用手册及铆钉一般拆除方法：</a:t>
            </a:r>
            <a:r>
              <a:rPr lang="en-US" altLang="zh-CN"/>
              <a:t>flj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zh-CN" altLang="en-US"/>
              <a:t>设备操作指南 气泵和气钉枪</a:t>
            </a:r>
            <a:r>
              <a:rPr lang="en-US" altLang="zh-CN"/>
              <a:t>:wqk,yyt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zh-CN" altLang="en-US"/>
              <a:t>碳纤打印机使用指南ver1.0</a:t>
            </a:r>
            <a:r>
              <a:rPr lang="en-US" altLang="zh-CN"/>
              <a:t>:yzj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气动英雄方案：</a:t>
            </a:r>
            <a:r>
              <a:rPr lang="en-US" altLang="zh-CN"/>
              <a:t>lyl</a:t>
            </a:r>
            <a:r>
              <a:rPr lang="zh-CN" altLang="en-US"/>
              <a:t>（已</a:t>
            </a:r>
            <a:r>
              <a:rPr lang="zh-CN" altLang="en-US"/>
              <a:t>完成）</a:t>
            </a:r>
            <a:endParaRPr lang="zh-CN" altLang="en-US"/>
          </a:p>
          <a:p>
            <a:r>
              <a:rPr lang="zh-CN" altLang="en-US"/>
              <a:t>平衡步兵出图</a:t>
            </a:r>
            <a:r>
              <a:rPr lang="en-US" altLang="zh-CN"/>
              <a:t>:wjy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zh-CN" altLang="en-US"/>
              <a:t>哨兵的三个技术文档</a:t>
            </a:r>
            <a:r>
              <a:rPr lang="en-US" altLang="zh-CN"/>
              <a:t>:gjx,hgf,drq,xyk</a:t>
            </a:r>
            <a:r>
              <a:rPr lang="zh-CN" altLang="en-US"/>
              <a:t>（已完成，待</a:t>
            </a:r>
            <a:r>
              <a:rPr lang="zh-CN" altLang="en-US"/>
              <a:t>哨兵组会</a:t>
            </a:r>
            <a:r>
              <a:rPr lang="zh-CN" altLang="en-US"/>
              <a:t>审核）</a:t>
            </a:r>
            <a:endParaRPr lang="zh-CN" altLang="en-US"/>
          </a:p>
          <a:p>
            <a:r>
              <a:rPr lang="zh-CN" altLang="en-US"/>
              <a:t>工程机械臂方案</a:t>
            </a:r>
            <a:r>
              <a:rPr lang="en-US" altLang="zh-CN"/>
              <a:t>:oysj,ly</a:t>
            </a:r>
            <a:r>
              <a:rPr lang="zh-CN" altLang="en-US"/>
              <a:t>（已</a:t>
            </a:r>
            <a:r>
              <a:rPr lang="zh-CN" altLang="en-US"/>
              <a:t>完成）</a:t>
            </a:r>
            <a:endParaRPr lang="zh-CN" altLang="en-US"/>
          </a:p>
          <a:p>
            <a:r>
              <a:rPr lang="zh-CN" altLang="en-US"/>
              <a:t>小弹测试发加工</a:t>
            </a:r>
            <a:r>
              <a:rPr lang="en-US" altLang="zh-CN"/>
              <a:t>:zxp,czp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zh-CN" altLang="en-US"/>
              <a:t>舵轮自动步兵底盘出图</a:t>
            </a:r>
            <a:r>
              <a:rPr lang="en-US" altLang="zh-CN"/>
              <a:t>:zzk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新锅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15" y="2003425"/>
            <a:ext cx="12169775" cy="37312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不足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人员安排有点抽象，前期没有把所有人调动起来，导致部分进度</a:t>
            </a:r>
            <a:r>
              <a:rPr lang="zh-CN" altLang="en-US"/>
              <a:t>拖延</a:t>
            </a:r>
            <a:endParaRPr lang="zh-CN" altLang="en-US"/>
          </a:p>
          <a:p>
            <a:r>
              <a:rPr lang="zh-CN" altLang="en-US"/>
              <a:t>有些培训安排没考虑</a:t>
            </a:r>
            <a:r>
              <a:rPr lang="zh-CN" altLang="en-US"/>
              <a:t>周全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COMMONDATA" val="eyJoZGlkIjoiNzc0NTU4ZmJhNWQ1NjliNDQ1NDZhMTFmNDk3NWFjMD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WPS 演示</Application>
  <PresentationFormat>宽屏</PresentationFormat>
  <Paragraphs>62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10.9机械组进度汇报</vt:lpstr>
      <vt:lpstr>采购</vt:lpstr>
      <vt:lpstr>培训（10.1-10.7）</vt:lpstr>
      <vt:lpstr>接下来的培训（10.9-10.30）</vt:lpstr>
      <vt:lpstr>操作文档</vt:lpstr>
      <vt:lpstr>研发</vt:lpstr>
      <vt:lpstr>新锅</vt:lpstr>
      <vt:lpstr>不足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长颈鹭</cp:lastModifiedBy>
  <cp:revision>200</cp:revision>
  <dcterms:created xsi:type="dcterms:W3CDTF">2019-06-19T02:08:00Z</dcterms:created>
  <dcterms:modified xsi:type="dcterms:W3CDTF">2022-10-09T10:37:22Z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56672D4A93664ACB997C2A21F5337FFB</vt:lpwstr>
  </property>
</Properties>
</file>