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8"/>
  </p:notesMasterIdLst>
  <p:sldIdLst>
    <p:sldId id="259" r:id="rId2"/>
    <p:sldId id="261" r:id="rId3"/>
    <p:sldId id="281" r:id="rId4"/>
    <p:sldId id="283" r:id="rId5"/>
    <p:sldId id="28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A92E7-C77F-4B56-B7BF-EF3A8E04808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EACF-768E-4CEE-958F-C2A5B569A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9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073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98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2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1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83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1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0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72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73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29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dirty="0"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44218" y="303535"/>
            <a:ext cx="431456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0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2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11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5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2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0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0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1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859F8D-1BD4-4A0E-8284-AE23F370F147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8A9B52-E858-4C1A-9438-FBF214D3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7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2859314" y="2595764"/>
            <a:ext cx="6894286" cy="3247035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控制组工作汇报</a:t>
            </a:r>
            <a:endParaRPr lang="en-US" altLang="zh-CN" sz="4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  <a:p>
            <a:pPr algn="ctr"/>
            <a:endParaRPr lang="en-US" sz="2800" b="1" dirty="0" smtClean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  <a:p>
            <a:pPr algn="ctr"/>
            <a:endParaRPr lang="en-US" sz="2800" b="1" dirty="0" smtClean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  <a:p>
            <a:pPr algn="ctr"/>
            <a:endParaRPr lang="en-US" sz="2800" b="1" dirty="0" smtClean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                                                  2017.3.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19 </a:t>
            </a:r>
            <a:endParaRPr lang="id-ID" sz="28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847824" y="331743"/>
            <a:ext cx="10481470" cy="66171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控制组研制总规划</a:t>
            </a:r>
            <a:endParaRPr lang="id-ID" altLang="zh-CN" sz="4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7" y="993455"/>
            <a:ext cx="10435771" cy="586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6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7"/>
          <p:cNvSpPr txBox="1"/>
          <p:nvPr/>
        </p:nvSpPr>
        <p:spPr>
          <a:xfrm>
            <a:off x="4916935" y="231574"/>
            <a:ext cx="3646494" cy="66171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近期完成工作</a:t>
            </a:r>
            <a:endParaRPr lang="id-ID" altLang="zh-CN" sz="4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44" y="1098000"/>
            <a:ext cx="3037500" cy="54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99" y="109800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3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79" y="1098000"/>
            <a:ext cx="3037500" cy="5400000"/>
          </a:xfrm>
          <a:prstGeom prst="rect">
            <a:avLst/>
          </a:prstGeom>
        </p:spPr>
      </p:pic>
      <p:sp>
        <p:nvSpPr>
          <p:cNvPr id="4" name="TextBox 87"/>
          <p:cNvSpPr txBox="1"/>
          <p:nvPr/>
        </p:nvSpPr>
        <p:spPr>
          <a:xfrm>
            <a:off x="4485483" y="215834"/>
            <a:ext cx="3968485" cy="66171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近期完成工作</a:t>
            </a:r>
            <a:endParaRPr lang="id-ID" altLang="zh-CN" sz="4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142" y="109800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7"/>
          <p:cNvSpPr txBox="1"/>
          <p:nvPr/>
        </p:nvSpPr>
        <p:spPr>
          <a:xfrm>
            <a:off x="4932608" y="409016"/>
            <a:ext cx="2571660" cy="66171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下周任务</a:t>
            </a:r>
            <a:endParaRPr lang="id-ID" altLang="zh-CN" sz="4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68043" y="2356834"/>
            <a:ext cx="4700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、设计数字识别算法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、手机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的改进与优化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38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87"/>
          <p:cNvSpPr txBox="1"/>
          <p:nvPr/>
        </p:nvSpPr>
        <p:spPr>
          <a:xfrm>
            <a:off x="5544457" y="2909396"/>
            <a:ext cx="1674076" cy="66171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谢谢</a:t>
            </a:r>
            <a:r>
              <a:rPr lang="en-US" altLang="zh-CN" sz="40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!</a:t>
            </a:r>
            <a:endParaRPr lang="id-ID" altLang="zh-CN" sz="4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3867" y="564262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endParaRPr lang="en-US" altLang="zh-CN" b="1" i="1" dirty="0"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882</TotalTime>
  <Words>139</Words>
  <Application>Microsoft Office PowerPoint</Application>
  <PresentationFormat>宽屏</PresentationFormat>
  <Paragraphs>18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Aparajita</vt:lpstr>
      <vt:lpstr>等线</vt:lpstr>
      <vt:lpstr>华文楷体</vt:lpstr>
      <vt:lpstr>宋体</vt:lpstr>
      <vt:lpstr>微软雅黑</vt:lpstr>
      <vt:lpstr>微软雅黑 Light</vt:lpstr>
      <vt:lpstr>Arial</vt:lpstr>
      <vt:lpstr>Corbel</vt:lpstr>
      <vt:lpstr>视差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786212778@qq.com</dc:creator>
  <cp:lastModifiedBy>zhaowu sun</cp:lastModifiedBy>
  <cp:revision>95</cp:revision>
  <dcterms:created xsi:type="dcterms:W3CDTF">2016-12-22T06:27:43Z</dcterms:created>
  <dcterms:modified xsi:type="dcterms:W3CDTF">2017-03-19T11:55:04Z</dcterms:modified>
</cp:coreProperties>
</file>