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看到了当年的自己，一路走来，回忆满满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重要，放慢了讲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之前提到过的培养目标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培养周期有限，一二轮培训仅为入门，入队后仍请继续虚心学习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希望每个人自己都能有明确的目标，不要混日子</a:t>
            </a:r>
            <a:r>
              <a:rPr lang="en-US" altLang="zh-CN"/>
              <a:t> </a:t>
            </a:r>
            <a:r>
              <a:rPr lang="zh-CN" altLang="en-US">
                <a:ea typeface="宋体" charset="0"/>
              </a:rPr>
              <a:t>提升自己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希望每个人自己都能有明确的目标，不要混日子</a:t>
            </a:r>
            <a:r>
              <a:rPr lang="en-US" altLang="zh-CN"/>
              <a:t> </a:t>
            </a:r>
            <a:r>
              <a:rPr lang="zh-CN" altLang="en-US">
                <a:ea typeface="宋体" charset="0"/>
              </a:rPr>
              <a:t>提升自己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入队后期望你们能够学会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另外提一些</a:t>
            </a:r>
            <a:r>
              <a:rPr lang="en-US" altLang="zh-CN"/>
              <a:t>tips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 txBox="1"/>
          <p:nvPr/>
        </p:nvSpPr>
        <p:spPr>
          <a:xfrm>
            <a:off x="881380" y="711961"/>
            <a:ext cx="10927702" cy="382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宋体" charset="0"/>
                <a:sym typeface="+mn-ea"/>
              </a:rPr>
              <a:t>恭喜入队！</a:t>
            </a:r>
            <a:endParaRPr lang="zh-CN" b="1" dirty="0">
              <a:solidFill>
                <a:srgbClr val="0B5FAA"/>
              </a:solidFill>
              <a:latin typeface="微软雅黑" panose="020B0503020204020204" pitchFamily="34" charset="-122"/>
              <a:ea typeface="宋体" charset="0"/>
              <a:sym typeface="+mn-ea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116" y="-193675"/>
            <a:ext cx="5704840" cy="43541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TODO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了解熟悉</a:t>
            </a:r>
            <a:r>
              <a:rPr lang="en-US" altLang="zh-CN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robomaster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机甲大师赛</a:t>
            </a:r>
            <a:b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队伍、比赛、文化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了解熟悉南工骁鹰机器人队</a:t>
            </a:r>
            <a:r>
              <a:rPr lang="en-US" altLang="zh-CN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熟悉队友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知道每种工具和设备是什么，怎么用，该用什么不该用什么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的完成机器人代码构建和机器人调试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熟悉南工骁鹰电控组代码规范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甄别代码问题、操作错误与硬件问题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找到自己在这里的原因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TODO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5020" y="1906905"/>
            <a:ext cx="10515600" cy="26130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3160" y="4812030"/>
            <a:ext cx="9926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当然，最快的上手方式是拿着硬件框图和代码对着车进行学习。</a:t>
            </a:r>
            <a:endParaRPr lang="zh-CN" alt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TODO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2950" y="1948815"/>
            <a:ext cx="56254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“要多想。”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“想了以后呢？”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“北海，我只能告诉你那以前要多想。”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--</a:t>
            </a:r>
            <a:r>
              <a:rPr lang="zh-CN" altLang="en-US">
                <a:ea typeface="宋体" charset="0"/>
              </a:rPr>
              <a:t>《三体</a:t>
            </a:r>
            <a:r>
              <a:rPr lang="en-US" altLang="zh-CN">
                <a:ea typeface="宋体" charset="0"/>
              </a:rPr>
              <a:t>II</a:t>
            </a:r>
            <a:r>
              <a:rPr lang="zh-CN" altLang="en-US">
                <a:ea typeface="宋体" charset="0"/>
              </a:rPr>
              <a:t>》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450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责任：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967105" y="1370965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明白</a:t>
            </a:r>
            <a:r>
              <a:rPr lang="zh-CN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对于你的车意味着什么？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去负责一辆车，不仅仅是像完成简单的入队考核那样，“能动就行”？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复杂情况的鲁棒性，是否稳定？考虑是否周全？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sz="3200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代码的稳定</a:t>
            </a:r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sz="3200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线路的稳定</a:t>
            </a:r>
            <a:r>
              <a:rPr lang="en-US" alt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（直接责任人）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你需要对你自己的代码，布的线，调的车</a:t>
            </a:r>
            <a:r>
              <a:rPr lang="zh-CN" sz="3200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有自信</a:t>
            </a:r>
            <a:endParaRPr lang="zh-CN" sz="3200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47660" y="13335"/>
            <a:ext cx="4293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“要多想。”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“想了以后呢？”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“北海，我只能告诉你那以前要多想。”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--</a:t>
            </a:r>
            <a:r>
              <a:rPr lang="zh-CN" altLang="en-US">
                <a:ea typeface="宋体" charset="0"/>
              </a:rPr>
              <a:t>《三体</a:t>
            </a:r>
            <a:r>
              <a:rPr lang="en-US" altLang="zh-CN">
                <a:ea typeface="宋体" charset="0"/>
              </a:rPr>
              <a:t>II</a:t>
            </a:r>
            <a:r>
              <a:rPr lang="zh-CN" altLang="en-US">
                <a:ea typeface="宋体" charset="0"/>
              </a:rPr>
              <a:t>》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450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责任：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88365" y="2180590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机械结构、电气结构和代码结构</a:t>
            </a:r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的统一。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和机械同学</a:t>
            </a:r>
            <a:r>
              <a:rPr lang="en-US" alt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视觉同学</a:t>
            </a:r>
            <a:r>
              <a:rPr lang="en-US" altLang="zh-CN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硬件同学的深入沟通。</a:t>
            </a:r>
            <a:endParaRPr lang="zh-CN" altLang="en-US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和操作手深入沟通或者终将成为操作手</a:t>
            </a:r>
            <a:endParaRPr lang="zh-CN" sz="3200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200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47660" y="13335"/>
            <a:ext cx="4293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“要多想。”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“想了以后呢？”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“北海，我只能告诉你那以前要多想。”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--</a:t>
            </a:r>
            <a:r>
              <a:rPr lang="zh-CN" altLang="en-US">
                <a:ea typeface="宋体" charset="0"/>
              </a:rPr>
              <a:t>《三体</a:t>
            </a:r>
            <a:r>
              <a:rPr lang="en-US" altLang="zh-CN">
                <a:ea typeface="宋体" charset="0"/>
              </a:rPr>
              <a:t>II</a:t>
            </a:r>
            <a:r>
              <a:rPr lang="zh-CN" altLang="en-US">
                <a:ea typeface="宋体" charset="0"/>
              </a:rPr>
              <a:t>》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4508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职责：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88365" y="2180590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3200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保证下限不低：</a:t>
            </a:r>
            <a:endParaRPr lang="zh-CN" sz="3200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en-US" altLang="zh-CN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r>
              <a:rPr lang="en-US" altLang="zh-CN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稳定性！</a:t>
            </a:r>
            <a:endParaRPr lang="zh-CN" altLang="en-US" sz="2345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345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buClrTx/>
              <a:buSzTx/>
            </a:pPr>
            <a:r>
              <a:rPr lang="zh-CN" sz="3200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保证上限提升：</a:t>
            </a:r>
            <a:endParaRPr lang="zh-CN" sz="3200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buClrTx/>
              <a:buSzTx/>
            </a:pPr>
            <a:r>
              <a:rPr lang="zh-CN" sz="2345" b="1" u="sng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上层功能提升优化！</a:t>
            </a:r>
            <a:endParaRPr lang="zh-CN" sz="2345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2735" b="1" u="sng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47660" y="13335"/>
            <a:ext cx="4293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“要多想。”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“想了以后呢？”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“北海，我只能告诉你那以前要多想。”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--</a:t>
            </a:r>
            <a:r>
              <a:rPr lang="zh-CN" altLang="en-US">
                <a:ea typeface="宋体" charset="0"/>
              </a:rPr>
              <a:t>《三体</a:t>
            </a:r>
            <a:r>
              <a:rPr lang="en-US" altLang="zh-CN">
                <a:ea typeface="宋体" charset="0"/>
              </a:rPr>
              <a:t>II</a:t>
            </a:r>
            <a:r>
              <a:rPr lang="zh-CN" altLang="en-US">
                <a:ea typeface="宋体" charset="0"/>
              </a:rPr>
              <a:t>》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此去山高路远，一腔热血难凉。</a:t>
            </a:r>
            <a:endParaRPr lang="zh-CN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QQ图片20220827111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2720340"/>
            <a:ext cx="5119370" cy="3414395"/>
          </a:xfrm>
          <a:prstGeom prst="rect">
            <a:avLst/>
          </a:prstGeom>
        </p:spPr>
      </p:pic>
      <p:pic>
        <p:nvPicPr>
          <p:cNvPr id="17" name="图片 16" descr="QQ图片20220827094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720340"/>
            <a:ext cx="4942205" cy="3414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old times</a:t>
            </a:r>
            <a:endParaRPr lang="en-US" altLang="zh-CN"/>
          </a:p>
        </p:txBody>
      </p:sp>
      <p:pic>
        <p:nvPicPr>
          <p:cNvPr id="5" name="图片 4" descr="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281430"/>
            <a:ext cx="1867535" cy="4048760"/>
          </a:xfrm>
          <a:prstGeom prst="rect">
            <a:avLst/>
          </a:prstGeom>
        </p:spPr>
      </p:pic>
      <p:pic>
        <p:nvPicPr>
          <p:cNvPr id="6" name="图片 5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5" y="1537970"/>
            <a:ext cx="2477770" cy="3303905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75" y="607060"/>
            <a:ext cx="3870325" cy="2903220"/>
          </a:xfrm>
          <a:prstGeom prst="rect">
            <a:avLst/>
          </a:prstGeom>
        </p:spPr>
      </p:pic>
      <p:pic>
        <p:nvPicPr>
          <p:cNvPr id="8" name="图片 7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575" y="3600450"/>
            <a:ext cx="3903980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540" y="363855"/>
            <a:ext cx="10759440" cy="5985510"/>
          </a:xfrm>
        </p:spPr>
        <p:txBody>
          <a:bodyPr>
            <a:normAutofit fontScale="90000" lnSpcReduction="20000"/>
          </a:bodyPr>
          <a:p>
            <a:pPr>
              <a:lnSpc>
                <a:spcPct val="110000"/>
              </a:lnSpc>
            </a:pPr>
            <a:r>
              <a:rPr lang="zh-CN" altLang="en-US">
                <a:ea typeface="宋体" charset="0"/>
                <a:sym typeface="+mn-ea"/>
              </a:rPr>
              <a:t>入队是一个重要的里程碑，但也是漫漫长路的第一步，后面要学的东西还有很多</a:t>
            </a:r>
            <a:endParaRPr lang="zh-CN" altLang="en-US">
              <a:ea typeface="宋体" charset="0"/>
              <a:sym typeface="+mn-ea"/>
            </a:endParaRPr>
          </a:p>
          <a:p>
            <a:pPr lvl="1"/>
            <a:r>
              <a:rPr lang="en-US" altLang="zh-CN">
                <a:ea typeface="宋体" charset="0"/>
                <a:sym typeface="+mn-ea"/>
              </a:rPr>
              <a:t>Stay Hungry, Stay Foolish. --Steve Jobs</a:t>
            </a:r>
            <a:endParaRPr lang="zh-CN" altLang="en-US">
              <a:ea typeface="宋体" charset="0"/>
              <a:sym typeface="+mn-ea"/>
            </a:endParaRPr>
          </a:p>
          <a:p>
            <a:endParaRPr lang="zh-CN" altLang="en-US">
              <a:ea typeface="宋体" charset="0"/>
              <a:sym typeface="+mn-ea"/>
            </a:endParaRPr>
          </a:p>
          <a:p>
            <a:r>
              <a:rPr lang="zh-CN" altLang="en-US">
                <a:ea typeface="宋体" charset="0"/>
                <a:sym typeface="+mn-ea"/>
              </a:rPr>
              <a:t>入队身上背负的是责任感，请做好准备，去</a:t>
            </a:r>
            <a:r>
              <a:rPr lang="zh-CN" altLang="en-US" b="1">
                <a:ea typeface="宋体" charset="0"/>
                <a:sym typeface="+mn-ea"/>
              </a:rPr>
              <a:t>负责</a:t>
            </a:r>
            <a:r>
              <a:rPr lang="zh-CN" altLang="en-US">
                <a:ea typeface="宋体" charset="0"/>
                <a:sym typeface="+mn-ea"/>
              </a:rPr>
              <a:t>一辆车。</a:t>
            </a:r>
            <a:endParaRPr lang="zh-CN" altLang="en-US">
              <a:ea typeface="宋体" charset="0"/>
              <a:sym typeface="+mn-ea"/>
            </a:endParaRPr>
          </a:p>
          <a:p>
            <a:endParaRPr lang="zh-CN" altLang="en-US">
              <a:ea typeface="宋体" charset="0"/>
              <a:sym typeface="+mn-ea"/>
            </a:endParaRPr>
          </a:p>
          <a:p>
            <a:r>
              <a:rPr lang="zh-CN" altLang="en-US">
                <a:ea typeface="宋体" charset="0"/>
                <a:sym typeface="+mn-ea"/>
              </a:rPr>
              <a:t>电控是机器人的核心，是整个机器人的灵魂。你，至关重要。</a:t>
            </a:r>
            <a:endParaRPr lang="zh-CN" altLang="en-US">
              <a:ea typeface="宋体" charset="0"/>
              <a:sym typeface="+mn-ea"/>
            </a:endParaRPr>
          </a:p>
          <a:p>
            <a:endParaRPr lang="en-US" altLang="zh-CN">
              <a:ea typeface="宋体" charset="0"/>
              <a:sym typeface="+mn-ea"/>
            </a:endParaRPr>
          </a:p>
          <a:p>
            <a:r>
              <a:rPr lang="en-US" altLang="zh-CN">
                <a:ea typeface="宋体" charset="0"/>
                <a:sym typeface="+mn-ea"/>
              </a:rPr>
              <a:t>team work</a:t>
            </a:r>
            <a:r>
              <a:rPr lang="zh-CN" altLang="en-US">
                <a:ea typeface="宋体" charset="0"/>
                <a:sym typeface="+mn-ea"/>
              </a:rPr>
              <a:t>！</a:t>
            </a:r>
            <a:endParaRPr lang="zh-CN" altLang="en-US">
              <a:ea typeface="宋体" charset="0"/>
              <a:sym typeface="+mn-ea"/>
            </a:endParaRPr>
          </a:p>
          <a:p>
            <a:endParaRPr lang="zh-CN" altLang="en-US">
              <a:ea typeface="宋体" charset="0"/>
              <a:sym typeface="+mn-ea"/>
            </a:endParaRPr>
          </a:p>
          <a:p>
            <a:r>
              <a:rPr lang="zh-CN" altLang="en-US">
                <a:ea typeface="宋体" charset="0"/>
                <a:sym typeface="+mn-ea"/>
              </a:rPr>
              <a:t>稳定性</a:t>
            </a:r>
            <a:endParaRPr lang="zh-CN" altLang="en-US">
              <a:ea typeface="宋体" charset="0"/>
              <a:sym typeface="+mn-ea"/>
            </a:endParaRPr>
          </a:p>
          <a:p>
            <a:endParaRPr lang="zh-CN" altLang="en-US">
              <a:ea typeface="宋体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charset="0"/>
                <a:sym typeface="+mn-ea"/>
              </a:rPr>
              <a:t>电控队员需要对机器人各个方面都最熟悉（包括硬件构成，机械结构，视觉情况）</a:t>
            </a:r>
            <a:endParaRPr lang="zh-CN" altLang="en-US">
              <a:ea typeface="宋体" charset="0"/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b="1">
                <a:ea typeface="宋体" charset="0"/>
                <a:sym typeface="+mn-ea"/>
              </a:rPr>
              <a:t>对整车的机械结构、电气结构和代码结构的统一。</a:t>
            </a:r>
            <a:endParaRPr lang="zh-CN" altLang="en-US" b="1">
              <a:ea typeface="宋体" charset="0"/>
              <a:sym typeface="+mn-ea"/>
            </a:endParaRPr>
          </a:p>
          <a:p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00" y="-43180"/>
            <a:ext cx="10515600" cy="1325563"/>
          </a:xfrm>
        </p:spPr>
        <p:txBody>
          <a:bodyPr/>
          <a:p>
            <a:r>
              <a:rPr lang="en-US" altLang="zh-CN"/>
              <a:t>review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840" y="1525905"/>
            <a:ext cx="8321040" cy="5266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887730"/>
            <a:ext cx="780097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00" y="-43180"/>
            <a:ext cx="10515600" cy="1325563"/>
          </a:xfrm>
        </p:spPr>
        <p:txBody>
          <a:bodyPr/>
          <a:p>
            <a:r>
              <a:rPr lang="en-US" altLang="zh-CN"/>
              <a:t>review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46265" y="1282700"/>
            <a:ext cx="5245735" cy="332041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716280" y="1696720"/>
            <a:ext cx="10759440" cy="5985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/>
              <a:t>认识到自己的不足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2408555"/>
            <a:ext cx="6064885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28930"/>
            <a:ext cx="10515600" cy="1325563"/>
          </a:xfrm>
        </p:spPr>
        <p:txBody>
          <a:bodyPr/>
          <a:p>
            <a:r>
              <a:rPr lang="zh-CN" altLang="en-US" sz="3600">
                <a:ea typeface="宋体" charset="0"/>
              </a:rPr>
              <a:t>个人提升</a:t>
            </a:r>
            <a:r>
              <a:rPr lang="en-US" altLang="zh-CN" sz="3600">
                <a:ea typeface="宋体" charset="0"/>
              </a:rPr>
              <a:t> </a:t>
            </a:r>
            <a:r>
              <a:rPr lang="zh-CN" altLang="en-US" sz="3600">
                <a:ea typeface="宋体" charset="0"/>
              </a:rPr>
              <a:t>不断学习：保持热爱，奔赴星海。</a:t>
            </a:r>
            <a:endParaRPr lang="zh-CN" altLang="en-US" sz="3600">
              <a:ea typeface="宋体" charset="0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rcRect r="1546" b="42057"/>
          <a:stretch>
            <a:fillRect/>
          </a:stretch>
        </p:blipFill>
        <p:spPr>
          <a:xfrm>
            <a:off x="1075055" y="3055620"/>
            <a:ext cx="9028430" cy="3640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83360"/>
            <a:ext cx="997267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28930"/>
            <a:ext cx="10515600" cy="1325563"/>
          </a:xfrm>
        </p:spPr>
        <p:txBody>
          <a:bodyPr/>
          <a:p>
            <a:r>
              <a:rPr lang="zh-CN" altLang="en-US" sz="3600">
                <a:ea typeface="宋体" charset="0"/>
              </a:rPr>
              <a:t>个人提升</a:t>
            </a:r>
            <a:r>
              <a:rPr lang="en-US" altLang="zh-CN" sz="3600">
                <a:ea typeface="宋体" charset="0"/>
              </a:rPr>
              <a:t> </a:t>
            </a:r>
            <a:r>
              <a:rPr lang="zh-CN" altLang="en-US" sz="3600">
                <a:ea typeface="宋体" charset="0"/>
              </a:rPr>
              <a:t>不断学习：取经只是兴趣使然。</a:t>
            </a:r>
            <a:endParaRPr lang="zh-CN" altLang="en-US" sz="3600">
              <a:ea typeface="宋体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282065"/>
            <a:ext cx="8064500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zh-CN" altLang="en-US" sz="4800">
                <a:solidFill>
                  <a:schemeClr val="accent1"/>
                </a:solidFill>
              </a:rPr>
            </a:br>
            <a:r>
              <a:rPr lang="zh-CN" altLang="en-US" sz="4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TODO：</a:t>
            </a:r>
            <a:br>
              <a:rPr lang="zh-CN" altLang="en-US" sz="4800">
                <a:solidFill>
                  <a:schemeClr val="accent1"/>
                </a:solidFill>
              </a:rPr>
            </a:b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学会自力更生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学会保护生命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学会防止疯车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学会尽可能避免资产损失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学会使用电控调试设备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学会同机械组协作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学会同视觉组协作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学会同硬件组协作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学会布置线路</a:t>
            </a:r>
            <a:endParaRPr lang="en-US" altLang="zh-CN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46" y="313182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3692" y="141760"/>
            <a:ext cx="4491459" cy="38144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tips: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如何平衡学习和战队生活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清醒的认识到自己的时间和能力是有限的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学业为重，若无法兼顾尽早跑路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整合零碎时间，留出足够的空闲时间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提高学习效率，保证学习进度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评估每门课的重要性和需要花费的精力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按重要性和紧迫性划分任务，做好规划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对可能出现的突发情况做好准备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充分利用现有学习资料</a:t>
            </a:r>
            <a:endParaRPr lang="zh-CN" altLang="en-US" sz="3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演示</Application>
  <PresentationFormat>宽屏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Nimbus Roman No9 L</vt:lpstr>
      <vt:lpstr>宋体</vt:lpstr>
      <vt:lpstr>Arial Unicode MS</vt:lpstr>
      <vt:lpstr>微软雅黑</vt:lpstr>
      <vt:lpstr>文泉驿微米黑</vt:lpstr>
      <vt:lpstr>Calibri</vt:lpstr>
      <vt:lpstr>DejaVu Sans</vt:lpstr>
      <vt:lpstr>Calibri Light</vt:lpstr>
      <vt:lpstr>OpenSymbol</vt:lpstr>
      <vt:lpstr>Office 主题</vt:lpstr>
      <vt:lpstr>PowerPoint 演示文稿</vt:lpstr>
      <vt:lpstr>old times</vt:lpstr>
      <vt:lpstr>PowerPoint 演示文稿</vt:lpstr>
      <vt:lpstr>review</vt:lpstr>
      <vt:lpstr>review</vt:lpstr>
      <vt:lpstr>个人提升 不断学习：保持热爱，奔赴星海。</vt:lpstr>
      <vt:lpstr>个人提升 不断学习：保持热爱，奔赴星海。</vt:lpstr>
      <vt:lpstr> TODO： </vt:lpstr>
      <vt:lpstr>tips:如何平衡学习和战队生活</vt:lpstr>
      <vt:lpstr>TODO：</vt:lpstr>
      <vt:lpstr>TODO：</vt:lpstr>
      <vt:lpstr>TODO：</vt:lpstr>
      <vt:lpstr>TODO：</vt:lpstr>
      <vt:lpstr>责任：</vt:lpstr>
      <vt:lpstr>责任：</vt:lpstr>
      <vt:lpstr>此去山高路远，一腔热血难凉。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Feng</cp:lastModifiedBy>
  <cp:revision>17</cp:revision>
  <dcterms:created xsi:type="dcterms:W3CDTF">2022-11-21T21:45:23Z</dcterms:created>
  <dcterms:modified xsi:type="dcterms:W3CDTF">2022-11-21T21:45:23Z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