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0" r:id="rId7"/>
    <p:sldId id="259" r:id="rId8"/>
    <p:sldId id="262" r:id="rId9"/>
    <p:sldId id="265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18298"/>
            <a:ext cx="9144000" cy="2387600"/>
          </a:xfrm>
        </p:spPr>
        <p:txBody>
          <a:bodyPr/>
          <a:p>
            <a:r>
              <a:rPr lang="zh-CN" altLang="en-US"/>
              <a:t>南工骁鹰</a:t>
            </a:r>
            <a:r>
              <a:rPr lang="en-US" altLang="zh-CN"/>
              <a:t>2023</a:t>
            </a:r>
            <a:r>
              <a:rPr lang="zh-CN" altLang="en-US"/>
              <a:t>赛季视觉组第二次</a:t>
            </a:r>
            <a:r>
              <a:rPr lang="zh-CN" altLang="en-US"/>
              <a:t>会议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目前</a:t>
            </a:r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物资采购：（</a:t>
            </a:r>
            <a:r>
              <a:rPr lang="en-US" altLang="zh-CN"/>
              <a:t>DDL </a:t>
            </a:r>
            <a:r>
              <a:rPr lang="zh-CN" altLang="en-US"/>
              <a:t>：</a:t>
            </a:r>
            <a:r>
              <a:rPr lang="en-US" altLang="zh-CN"/>
              <a:t>10.7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815" y="2405380"/>
            <a:ext cx="12021185" cy="3355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目前进度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培训</a:t>
            </a:r>
            <a:endParaRPr lang="zh-CN" altLang="en-US"/>
          </a:p>
          <a:p>
            <a:r>
              <a:rPr lang="zh-CN" altLang="en-US"/>
              <a:t>已完成第一轮筛选（笔试</a:t>
            </a:r>
            <a:r>
              <a:rPr lang="en-US" altLang="zh-CN"/>
              <a:t>+</a:t>
            </a:r>
            <a:r>
              <a:rPr lang="zh-CN" altLang="en-US"/>
              <a:t>面试）</a:t>
            </a:r>
            <a:endParaRPr lang="zh-CN" altLang="en-US"/>
          </a:p>
          <a:p>
            <a:r>
              <a:rPr lang="zh-CN" altLang="en-US"/>
              <a:t>培训已进行</a:t>
            </a:r>
            <a:r>
              <a:rPr lang="zh-CN" altLang="en-US"/>
              <a:t>四次</a:t>
            </a:r>
            <a:endParaRPr lang="zh-CN" altLang="en-US"/>
          </a:p>
          <a:p>
            <a:r>
              <a:rPr lang="zh-CN" altLang="en-US"/>
              <a:t>布置三次小作业批改任务</a:t>
            </a:r>
            <a:r>
              <a:rPr lang="zh-CN" altLang="en-US"/>
              <a:t>分配</a:t>
            </a:r>
            <a:endParaRPr lang="zh-CN" altLang="en-US"/>
          </a:p>
          <a:p>
            <a:r>
              <a:rPr lang="zh-CN" altLang="en-US"/>
              <a:t>第二轮：</a:t>
            </a:r>
            <a:r>
              <a:rPr lang="en-US" altLang="zh-CN"/>
              <a:t>hjf</a:t>
            </a:r>
            <a:r>
              <a:rPr lang="zh-CN" altLang="en-US"/>
              <a:t>，面向对象作业，</a:t>
            </a:r>
            <a:r>
              <a:rPr lang="en-US" altLang="zh-CN"/>
              <a:t>10.20</a:t>
            </a:r>
            <a:r>
              <a:rPr lang="zh-CN" altLang="en-US"/>
              <a:t>收</a:t>
            </a:r>
            <a:endParaRPr lang="zh-CN" altLang="en-US"/>
          </a:p>
          <a:p>
            <a:r>
              <a:rPr lang="zh-CN" altLang="en-US"/>
              <a:t>第三轮：</a:t>
            </a:r>
            <a:r>
              <a:rPr lang="en-US" altLang="zh-CN"/>
              <a:t>lzj</a:t>
            </a:r>
            <a:r>
              <a:rPr lang="zh-CN" altLang="en-US"/>
              <a:t>，面向对象作业，</a:t>
            </a:r>
            <a:r>
              <a:rPr lang="en-US" altLang="zh-CN"/>
              <a:t>10.8</a:t>
            </a:r>
            <a:r>
              <a:rPr lang="zh-CN" altLang="en-US"/>
              <a:t>截止</a:t>
            </a:r>
            <a:endParaRPr lang="zh-CN" altLang="en-US"/>
          </a:p>
          <a:p>
            <a:r>
              <a:rPr lang="zh-CN" altLang="en-US"/>
              <a:t>第四、五轮：</a:t>
            </a:r>
            <a:r>
              <a:rPr lang="en-US" altLang="zh-CN"/>
              <a:t>tbz</a:t>
            </a:r>
            <a:r>
              <a:rPr lang="zh-CN" altLang="en-US"/>
              <a:t>，</a:t>
            </a:r>
            <a:r>
              <a:rPr lang="en-US" altLang="zh-CN"/>
              <a:t>OpenCV</a:t>
            </a:r>
            <a:r>
              <a:rPr lang="zh-CN" altLang="en-US"/>
              <a:t>两次作业，</a:t>
            </a:r>
            <a:r>
              <a:rPr lang="en-US" altLang="zh-CN"/>
              <a:t>10.21</a:t>
            </a:r>
            <a:r>
              <a:rPr lang="zh-CN" altLang="en-US"/>
              <a:t>截止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r>
              <a:rPr lang="zh-CN" altLang="en-US"/>
              <a:t>建议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讲解知识点的时候结合示例</a:t>
            </a:r>
            <a:r>
              <a:rPr lang="zh-CN" altLang="en-US"/>
              <a:t>代码</a:t>
            </a:r>
            <a:endParaRPr lang="zh-CN" altLang="en-US"/>
          </a:p>
          <a:p>
            <a:r>
              <a:rPr lang="zh-CN" altLang="en-US"/>
              <a:t>不要念</a:t>
            </a:r>
            <a:r>
              <a:rPr lang="en-US" altLang="zh-CN"/>
              <a:t>ppt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目前进度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大作业出题：</a:t>
            </a:r>
            <a:r>
              <a:rPr lang="en-US" altLang="zh-CN"/>
              <a:t>DDL 10.25</a:t>
            </a:r>
            <a:r>
              <a:rPr lang="zh-CN" altLang="en-US"/>
              <a:t>（让新生</a:t>
            </a:r>
            <a:r>
              <a:rPr lang="zh-CN" altLang="en-US"/>
              <a:t>四选一，可以</a:t>
            </a:r>
            <a:r>
              <a:rPr lang="zh-CN" altLang="en-US"/>
              <a:t>多做）</a:t>
            </a:r>
            <a:endParaRPr lang="zh-CN" altLang="en-US"/>
          </a:p>
          <a:p>
            <a:r>
              <a:rPr lang="zh-CN" altLang="en-US"/>
              <a:t>雷达与自动步兵</a:t>
            </a:r>
            <a:r>
              <a:rPr lang="zh-CN" altLang="en-US"/>
              <a:t>组</a:t>
            </a:r>
            <a:endParaRPr lang="zh-CN" altLang="en-US"/>
          </a:p>
          <a:p>
            <a:r>
              <a:rPr lang="zh-CN" altLang="en-US"/>
              <a:t>深度学习组</a:t>
            </a:r>
            <a:endParaRPr lang="zh-CN" altLang="en-US"/>
          </a:p>
          <a:p>
            <a:r>
              <a:rPr lang="zh-CN" altLang="en-US"/>
              <a:t>预测</a:t>
            </a:r>
            <a:r>
              <a:rPr lang="zh-CN" altLang="en-US"/>
              <a:t>组</a:t>
            </a:r>
            <a:endParaRPr lang="zh-CN" altLang="en-US"/>
          </a:p>
          <a:p>
            <a:r>
              <a:rPr lang="zh-CN" altLang="en-US"/>
              <a:t>工程</a:t>
            </a:r>
            <a:r>
              <a:rPr lang="zh-CN" altLang="en-US"/>
              <a:t>组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目前</a:t>
            </a:r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研发</a:t>
            </a:r>
            <a:endParaRPr lang="zh-CN" altLang="en-US"/>
          </a:p>
          <a:p>
            <a:r>
              <a:rPr lang="en-US" altLang="zh-CN"/>
              <a:t>predictor</a:t>
            </a:r>
            <a:r>
              <a:rPr lang="zh-CN" altLang="en-US"/>
              <a:t>单元测试：</a:t>
            </a:r>
            <a:r>
              <a:rPr lang="en-US" altLang="zh-CN"/>
              <a:t>csq</a:t>
            </a:r>
            <a:r>
              <a:rPr lang="zh-CN" altLang="en-US"/>
              <a:t>（完成</a:t>
            </a:r>
            <a:r>
              <a:rPr lang="en-US" altLang="zh-CN"/>
              <a:t>20%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帧率测试：</a:t>
            </a:r>
            <a:r>
              <a:rPr lang="en-US" altLang="zh-CN"/>
              <a:t>sly</a:t>
            </a:r>
            <a:r>
              <a:rPr lang="zh-CN" altLang="en-US"/>
              <a:t>（已</a:t>
            </a:r>
            <a:r>
              <a:rPr lang="zh-CN" altLang="en-US"/>
              <a:t>完成）</a:t>
            </a:r>
            <a:endParaRPr lang="zh-CN" altLang="en-US"/>
          </a:p>
          <a:p>
            <a:r>
              <a:rPr lang="zh-CN" altLang="en-US"/>
              <a:t>参数管理优化：</a:t>
            </a:r>
            <a:r>
              <a:rPr lang="en-US" altLang="zh-CN"/>
              <a:t>wzx</a:t>
            </a:r>
            <a:r>
              <a:rPr lang="zh-CN" altLang="en-US"/>
              <a:t>（已</a:t>
            </a:r>
            <a:r>
              <a:rPr lang="zh-CN" altLang="en-US"/>
              <a:t>完成）</a:t>
            </a:r>
            <a:endParaRPr lang="zh-CN" altLang="en-US"/>
          </a:p>
          <a:p>
            <a:r>
              <a:rPr lang="zh-CN" altLang="en-US"/>
              <a:t>新坐标解算模型：</a:t>
            </a:r>
            <a:r>
              <a:rPr lang="en-US" altLang="zh-CN"/>
              <a:t>csq</a:t>
            </a:r>
            <a:r>
              <a:rPr lang="zh-CN" altLang="en-US"/>
              <a:t>、</a:t>
            </a:r>
            <a:r>
              <a:rPr lang="en-US" altLang="zh-CN"/>
              <a:t>zyf</a:t>
            </a:r>
            <a:r>
              <a:rPr lang="zh-CN" altLang="en-US"/>
              <a:t>（未</a:t>
            </a:r>
            <a:r>
              <a:rPr lang="zh-CN" altLang="en-US"/>
              <a:t>开始）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雷达与自动步兵的</a:t>
            </a:r>
            <a:r>
              <a:rPr lang="zh-CN" altLang="en-US"/>
              <a:t>讨论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https://boardmix.cn/app/editor/m46NfCq38h7ptXUEHAY_qA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短期目标：跟随前方装甲板（</a:t>
            </a:r>
            <a:r>
              <a:rPr lang="zh-CN" altLang="en-US"/>
              <a:t>目的：测试与电控的底盘</a:t>
            </a:r>
            <a:r>
              <a:rPr lang="zh-CN" altLang="en-US"/>
              <a:t>通讯）</a:t>
            </a:r>
            <a:endParaRPr lang="zh-CN" altLang="en-US"/>
          </a:p>
          <a:p>
            <a:r>
              <a:rPr lang="zh-CN" altLang="en-US"/>
              <a:t>自动步兵与电控通讯接口</a:t>
            </a:r>
            <a:r>
              <a:rPr lang="zh-CN" altLang="en-US"/>
              <a:t>负责：</a:t>
            </a:r>
            <a:r>
              <a:rPr lang="en-US" altLang="zh-CN"/>
              <a:t>sly</a:t>
            </a:r>
            <a:endParaRPr lang="en-US" altLang="zh-CN"/>
          </a:p>
          <a:p>
            <a:r>
              <a:rPr lang="zh-CN" altLang="en-US"/>
              <a:t>新坐标转换模型：</a:t>
            </a:r>
            <a:r>
              <a:rPr lang="en-US" altLang="zh-CN"/>
              <a:t>csq</a:t>
            </a:r>
            <a:r>
              <a:rPr lang="zh-CN" altLang="en-US"/>
              <a:t>、</a:t>
            </a:r>
            <a:r>
              <a:rPr lang="en-US" altLang="zh-CN"/>
              <a:t>zyf</a:t>
            </a:r>
            <a:endParaRPr lang="en-US" altLang="zh-CN"/>
          </a:p>
          <a:p>
            <a:r>
              <a:rPr lang="zh-CN" altLang="en-US"/>
              <a:t>自动步兵</a:t>
            </a:r>
            <a:r>
              <a:rPr lang="zh-CN" altLang="en-US"/>
              <a:t>研发方案：</a:t>
            </a:r>
            <a:r>
              <a:rPr lang="en-US" altLang="zh-CN"/>
              <a:t>qzz</a:t>
            </a:r>
            <a:r>
              <a:rPr lang="zh-CN" altLang="en-US"/>
              <a:t>、</a:t>
            </a:r>
            <a:r>
              <a:rPr lang="en-US" altLang="zh-CN"/>
              <a:t>hjf</a:t>
            </a:r>
            <a:endParaRPr lang="en-US" altLang="zh-CN"/>
          </a:p>
          <a:p>
            <a:r>
              <a:rPr lang="zh-CN" altLang="en-US"/>
              <a:t>培训时间延长两节课</a:t>
            </a:r>
            <a:endParaRPr lang="zh-CN" altLang="en-US"/>
          </a:p>
          <a:p>
            <a:r>
              <a:rPr lang="zh-CN" altLang="en-US"/>
              <a:t>内容安排：</a:t>
            </a:r>
            <a:r>
              <a:rPr lang="en-US" altLang="zh-CN"/>
              <a:t>10.15 opencv</a:t>
            </a:r>
            <a:r>
              <a:rPr lang="zh-CN" altLang="en-US"/>
              <a:t>第二节课、</a:t>
            </a:r>
            <a:r>
              <a:rPr lang="en-US" altLang="zh-CN"/>
              <a:t>10.22</a:t>
            </a:r>
            <a:r>
              <a:rPr lang="zh-CN" altLang="en-US"/>
              <a:t>多线程、</a:t>
            </a:r>
            <a:r>
              <a:rPr lang="en-US" altLang="zh-CN"/>
              <a:t>10.29……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424,&quot;width&quot;:22927}"/>
</p:tagLst>
</file>

<file path=ppt/tags/tag2.xml><?xml version="1.0" encoding="utf-8"?>
<p:tagLst xmlns:p="http://schemas.openxmlformats.org/presentationml/2006/main">
  <p:tag name="COMMONDATA" val="eyJoZGlkIjoiNjdmNDFkZDE2NDczNzg3MjBmOWI1ZTcyN2YxYzBkMjA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南工骁鹰2023赛季视觉组第二次会议</vt:lpstr>
      <vt:lpstr>目前进度</vt:lpstr>
      <vt:lpstr>目前进度</vt:lpstr>
      <vt:lpstr>培训建议</vt:lpstr>
      <vt:lpstr>目前进度</vt:lpstr>
      <vt:lpstr>目前进度</vt:lpstr>
      <vt:lpstr>雷达与自动步兵的讨论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xs</dc:creator>
  <cp:lastModifiedBy>WPS_1631333437</cp:lastModifiedBy>
  <cp:revision>21</cp:revision>
  <dcterms:created xsi:type="dcterms:W3CDTF">2022-10-04T08:26:00Z</dcterms:created>
  <dcterms:modified xsi:type="dcterms:W3CDTF">2022-10-04T10:08:34Z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9509A739B260438AA44DBF0B5B9CDC2C</vt:lpwstr>
  </property>
  <property fmtid="{D5CDD505-2E9C-101B-9397-08002B2CF9AE}" pid="3" name="KSOProductBuildVer">
    <vt:lpwstr>2052-11.1.0.12019</vt:lpwstr>
  </property>
</Properties>
</file>