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5" r:id="rId6"/>
    <p:sldId id="261" r:id="rId7"/>
    <p:sldId id="263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10.15</a:t>
            </a:r>
            <a:r>
              <a:rPr lang="zh-CN" altLang="en-US"/>
              <a:t>视觉组</a:t>
            </a:r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内存、拓展坞已完成</a:t>
            </a:r>
            <a:r>
              <a:rPr lang="zh-CN" altLang="en-US"/>
              <a:t>采购</a:t>
            </a:r>
            <a:endParaRPr lang="zh-CN" altLang="en-US"/>
          </a:p>
          <a:p>
            <a:r>
              <a:rPr lang="zh-CN" altLang="en-US"/>
              <a:t>还未进行物资</a:t>
            </a:r>
            <a:r>
              <a:rPr lang="zh-CN" altLang="en-US"/>
              <a:t>整理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sz="2000"/>
              <a:t>完成</a:t>
            </a:r>
            <a:r>
              <a:rPr lang="zh-CN" altLang="en-US" sz="2000"/>
              <a:t>第五次培训</a:t>
            </a:r>
            <a:endParaRPr lang="zh-CN" altLang="en-US" sz="2000"/>
          </a:p>
          <a:p>
            <a:r>
              <a:rPr lang="zh-CN" altLang="en-US" sz="2000"/>
              <a:t>下一次培训在</a:t>
            </a:r>
            <a:r>
              <a:rPr lang="en-US" altLang="zh-CN" sz="2000"/>
              <a:t>10.22 9:00p.m.~10:30p.m.</a:t>
            </a:r>
            <a:r>
              <a:rPr lang="zh-CN" altLang="en-US" sz="2000"/>
              <a:t>，内容为多线程基础，负责人</a:t>
            </a:r>
            <a:r>
              <a:rPr lang="zh-CN" altLang="en-US" sz="2000"/>
              <a:t>慎乐阳，预定在</a:t>
            </a:r>
            <a:r>
              <a:rPr lang="en-US" altLang="zh-CN" sz="2000"/>
              <a:t>708</a:t>
            </a:r>
            <a:r>
              <a:rPr lang="zh-CN" altLang="en-US" sz="2000"/>
              <a:t>进行培训</a:t>
            </a:r>
            <a:endParaRPr lang="zh-CN" altLang="en-US" sz="2000"/>
          </a:p>
          <a:p>
            <a:r>
              <a:rPr lang="en-US" altLang="zh-CN" sz="2000"/>
              <a:t>10.20</a:t>
            </a:r>
            <a:r>
              <a:rPr lang="zh-CN" altLang="en-US" sz="2000"/>
              <a:t>和</a:t>
            </a:r>
            <a:r>
              <a:rPr lang="en-US" altLang="zh-CN" sz="2000"/>
              <a:t>10.21</a:t>
            </a:r>
            <a:r>
              <a:rPr lang="zh-CN" altLang="en-US" sz="2000"/>
              <a:t>收</a:t>
            </a:r>
            <a:r>
              <a:rPr lang="zh-CN" altLang="en-US" sz="2000"/>
              <a:t>小作业</a:t>
            </a:r>
            <a:endParaRPr lang="zh-CN" altLang="en-US" sz="2000"/>
          </a:p>
          <a:p>
            <a:r>
              <a:rPr lang="zh-CN" altLang="en-US" sz="2000" b="1">
                <a:solidFill>
                  <a:srgbClr val="FF0000"/>
                </a:solidFill>
              </a:rPr>
              <a:t>大作业出题</a:t>
            </a:r>
            <a:r>
              <a:rPr lang="en-US" altLang="zh-CN" sz="2000" b="1">
                <a:solidFill>
                  <a:srgbClr val="FF0000"/>
                </a:solidFill>
              </a:rPr>
              <a:t>DDL</a:t>
            </a:r>
            <a:r>
              <a:rPr lang="zh-CN" altLang="en-US" sz="2000" b="1">
                <a:solidFill>
                  <a:srgbClr val="FF0000"/>
                </a:solidFill>
              </a:rPr>
              <a:t>：</a:t>
            </a:r>
            <a:r>
              <a:rPr lang="en-US" altLang="zh-CN" sz="2000" b="1">
                <a:solidFill>
                  <a:srgbClr val="FF0000"/>
                </a:solidFill>
              </a:rPr>
              <a:t>10.24</a:t>
            </a:r>
            <a:r>
              <a:rPr lang="zh-CN" altLang="en-US" sz="2000" b="1">
                <a:solidFill>
                  <a:srgbClr val="FF0000"/>
                </a:solidFill>
              </a:rPr>
              <a:t>，</a:t>
            </a:r>
            <a:r>
              <a:rPr lang="en-US" altLang="zh-CN" sz="2000" b="1">
                <a:solidFill>
                  <a:srgbClr val="FF0000"/>
                </a:solidFill>
              </a:rPr>
              <a:t>10.25</a:t>
            </a:r>
            <a:r>
              <a:rPr lang="zh-CN" altLang="en-US" sz="2000" b="1">
                <a:solidFill>
                  <a:srgbClr val="FF0000"/>
                </a:solidFill>
              </a:rPr>
              <a:t>发布大作业！！！</a:t>
            </a:r>
            <a:endParaRPr lang="zh-CN" altLang="en-US" sz="2000" b="1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后续安排：</a:t>
            </a:r>
            <a:r>
              <a:rPr lang="en-US" altLang="zh-CN" sz="2000">
                <a:solidFill>
                  <a:schemeClr val="tx1"/>
                </a:solidFill>
              </a:rPr>
              <a:t>11.3</a:t>
            </a:r>
            <a:r>
              <a:rPr lang="zh-CN" altLang="en-US" sz="2000">
                <a:solidFill>
                  <a:schemeClr val="tx1"/>
                </a:solidFill>
              </a:rPr>
              <a:t>收大作业、</a:t>
            </a:r>
            <a:r>
              <a:rPr lang="en-US" altLang="zh-CN" sz="2000">
                <a:solidFill>
                  <a:schemeClr val="tx1"/>
                </a:solidFill>
              </a:rPr>
              <a:t>11.5</a:t>
            </a:r>
            <a:r>
              <a:rPr lang="zh-CN" altLang="en-US" sz="2000">
                <a:solidFill>
                  <a:schemeClr val="tx1"/>
                </a:solidFill>
              </a:rPr>
              <a:t>中午出名单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en-US" altLang="zh-CN" sz="2000">
                <a:solidFill>
                  <a:schemeClr val="bg2"/>
                </a:solidFill>
              </a:rPr>
              <a:t>11.6 19:00~19:30第一次视觉组大会（讲入队后的管理规范、安全条例等内容</a:t>
            </a:r>
            <a:r>
              <a:rPr lang="en-US" altLang="zh-CN" sz="2000">
                <a:solidFill>
                  <a:schemeClr val="tx1"/>
                </a:solidFill>
              </a:rPr>
              <a:t>(</a:t>
            </a:r>
            <a:r>
              <a:rPr lang="zh-CN" altLang="en-US" sz="2000">
                <a:solidFill>
                  <a:schemeClr val="tx1"/>
                </a:solidFill>
              </a:rPr>
              <a:t>安排不确定</a:t>
            </a:r>
            <a:r>
              <a:rPr lang="en-US" altLang="zh-CN" sz="2000">
                <a:solidFill>
                  <a:schemeClr val="tx1"/>
                </a:solidFill>
              </a:rPr>
              <a:t>)</a:t>
            </a:r>
            <a:r>
              <a:rPr lang="zh-CN" altLang="en-US" sz="2000">
                <a:solidFill>
                  <a:schemeClr val="tx1"/>
                </a:solidFill>
              </a:rPr>
              <a:t>、</a:t>
            </a:r>
            <a:r>
              <a:rPr lang="en-US" altLang="zh-CN" sz="2000">
                <a:solidFill>
                  <a:schemeClr val="bg1">
                    <a:lumMod val="75000"/>
                  </a:schemeClr>
                </a:solidFill>
              </a:rPr>
              <a:t>11.12 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第一次组内培训（集中培训</a:t>
            </a:r>
            <a:r>
              <a:rPr lang="en-US" altLang="zh-CN" sz="2000">
                <a:solidFill>
                  <a:schemeClr val="bg1">
                    <a:lumMod val="75000"/>
                  </a:schemeClr>
                </a:solidFill>
              </a:rPr>
              <a:t>git</a:t>
            </a:r>
            <a:r>
              <a:rPr lang="zh-CN" altLang="en-US" sz="2000">
                <a:solidFill>
                  <a:schemeClr val="bg1">
                    <a:lumMod val="75000"/>
                  </a:schemeClr>
                </a:solidFill>
              </a:rPr>
              <a:t>）负责人林泽矩</a:t>
            </a:r>
            <a:endParaRPr lang="zh-CN" altLang="en-US" sz="200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各组负责人</a:t>
            </a:r>
            <a:r>
              <a:rPr lang="zh-CN" altLang="en-US"/>
              <a:t>确定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深度学习：</a:t>
            </a:r>
            <a:r>
              <a:rPr lang="zh-CN" altLang="en-US"/>
              <a:t>金鹏</a:t>
            </a:r>
            <a:endParaRPr lang="zh-CN" altLang="en-US"/>
          </a:p>
          <a:p>
            <a:r>
              <a:rPr lang="zh-CN" altLang="en-US"/>
              <a:t>后处理：</a:t>
            </a:r>
            <a:r>
              <a:rPr lang="zh-CN" altLang="en-US"/>
              <a:t>陈识曲</a:t>
            </a:r>
            <a:endParaRPr lang="zh-CN" altLang="en-US"/>
          </a:p>
          <a:p>
            <a:r>
              <a:rPr lang="zh-CN" altLang="en-US"/>
              <a:t>工程视觉：田彬</a:t>
            </a:r>
            <a:r>
              <a:rPr lang="zh-CN" altLang="en-US"/>
              <a:t>孜</a:t>
            </a:r>
            <a:endParaRPr lang="zh-CN" altLang="en-US"/>
          </a:p>
          <a:p>
            <a:r>
              <a:rPr lang="zh-CN" altLang="en-US"/>
              <a:t>雷达：</a:t>
            </a:r>
            <a:r>
              <a:rPr lang="zh-CN" altLang="en-US"/>
              <a:t>秦泽钊</a:t>
            </a:r>
            <a:endParaRPr lang="zh-CN" altLang="en-US"/>
          </a:p>
          <a:p>
            <a:r>
              <a:rPr lang="zh-CN" altLang="en-US"/>
              <a:t>前端：</a:t>
            </a:r>
            <a:r>
              <a:rPr lang="zh-CN" altLang="en-US"/>
              <a:t>慎乐阳</a:t>
            </a:r>
            <a:endParaRPr lang="zh-CN" altLang="en-US"/>
          </a:p>
          <a:p>
            <a:r>
              <a:rPr lang="zh-CN" altLang="en-US"/>
              <a:t>自动步兵：（黄继</a:t>
            </a:r>
            <a:r>
              <a:rPr lang="zh-CN" altLang="en-US"/>
              <a:t>凡）导航、</a:t>
            </a:r>
            <a:r>
              <a:rPr lang="zh-CN" altLang="en-US"/>
              <a:t>决策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、分支合并（</a:t>
            </a:r>
            <a:r>
              <a:rPr lang="en-US" altLang="zh-CN">
                <a:sym typeface="+mn-ea"/>
              </a:rPr>
              <a:t>sly</a:t>
            </a:r>
            <a:r>
              <a:rPr lang="zh-CN" altLang="en-US">
                <a:sym typeface="+mn-ea"/>
              </a:rPr>
              <a:t>）</a:t>
            </a:r>
            <a:r>
              <a:rPr lang="en-US" altLang="zh-CN">
                <a:sym typeface="+mn-ea"/>
              </a:rPr>
              <a:t>10.11</a:t>
            </a:r>
            <a:r>
              <a:rPr lang="zh-CN" altLang="en-US">
                <a:sym typeface="+mn-ea"/>
              </a:rPr>
              <a:t>（</a:t>
            </a:r>
            <a:r>
              <a:rPr lang="zh-CN" altLang="en-US">
                <a:sym typeface="+mn-ea"/>
              </a:rPr>
              <a:t>已完成）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、将坐标解算类与</a:t>
            </a:r>
            <a:r>
              <a:rPr lang="en-US" altLang="zh-CN"/>
              <a:t>pure_IMU</a:t>
            </a:r>
            <a:r>
              <a:rPr lang="zh-CN" altLang="en-US"/>
              <a:t>整合进入主体代码（</a:t>
            </a:r>
            <a:r>
              <a:rPr lang="en-US" altLang="zh-CN"/>
              <a:t>csq</a:t>
            </a:r>
            <a:r>
              <a:rPr lang="zh-CN" altLang="en-US"/>
              <a:t>）</a:t>
            </a:r>
            <a:r>
              <a:rPr lang="en-US" altLang="zh-CN"/>
              <a:t>—10.14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simulator</a:t>
            </a:r>
            <a:r>
              <a:rPr lang="zh-CN" altLang="en-US"/>
              <a:t>分支中</a:t>
            </a:r>
            <a:r>
              <a:rPr lang="en-US" altLang="zh-CN"/>
              <a:t>predictor</a:t>
            </a:r>
            <a:r>
              <a:rPr lang="zh-CN" altLang="en-US"/>
              <a:t>下游线程的编写与</a:t>
            </a:r>
            <a:r>
              <a:rPr lang="en-US" altLang="zh-CN"/>
              <a:t>simulator</a:t>
            </a:r>
            <a:r>
              <a:rPr lang="zh-CN" altLang="en-US"/>
              <a:t>的帧率控制（</a:t>
            </a:r>
            <a:r>
              <a:rPr lang="en-US" altLang="zh-CN"/>
              <a:t>lzj</a:t>
            </a:r>
            <a:r>
              <a:rPr lang="zh-CN" altLang="en-US"/>
              <a:t>）</a:t>
            </a:r>
            <a:r>
              <a:rPr lang="en-US" altLang="zh-CN"/>
              <a:t>10.14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en-US" altLang="zh-CN"/>
              <a:t>4</a:t>
            </a:r>
            <a:r>
              <a:rPr lang="zh-CN" altLang="en-US"/>
              <a:t>、</a:t>
            </a:r>
            <a:r>
              <a:rPr lang="en-US" altLang="zh-CN"/>
              <a:t>BWM</a:t>
            </a:r>
            <a:r>
              <a:rPr lang="zh-CN" altLang="en-US"/>
              <a:t>和</a:t>
            </a:r>
            <a:r>
              <a:rPr lang="en-US" altLang="zh-CN"/>
              <a:t>SWM</a:t>
            </a:r>
            <a:r>
              <a:rPr lang="zh-CN" altLang="en-US"/>
              <a:t>的</a:t>
            </a:r>
            <a:r>
              <a:rPr lang="en-US" altLang="zh-CN"/>
              <a:t>simulator</a:t>
            </a:r>
            <a:r>
              <a:rPr lang="zh-CN" altLang="en-US"/>
              <a:t>编写（</a:t>
            </a:r>
            <a:r>
              <a:rPr lang="en-US" altLang="zh-CN"/>
              <a:t>sly</a:t>
            </a:r>
            <a:r>
              <a:rPr lang="zh-CN" altLang="en-US"/>
              <a:t>、</a:t>
            </a:r>
            <a:r>
              <a:rPr lang="en-US" altLang="zh-CN"/>
              <a:t>lzj</a:t>
            </a:r>
            <a:r>
              <a:rPr lang="zh-CN" altLang="en-US"/>
              <a:t>）</a:t>
            </a:r>
            <a:r>
              <a:rPr lang="en-US" altLang="zh-CN"/>
              <a:t>10.23</a:t>
            </a:r>
            <a:endParaRPr lang="zh-CN" altLang="en-US"/>
          </a:p>
          <a:p>
            <a:r>
              <a:rPr lang="en-US" altLang="zh-CN"/>
              <a:t>5</a:t>
            </a:r>
            <a:r>
              <a:rPr lang="zh-CN" altLang="en-US"/>
              <a:t>、新坐标转换模型（</a:t>
            </a:r>
            <a:r>
              <a:rPr lang="en-US" altLang="zh-CN"/>
              <a:t>csq</a:t>
            </a:r>
            <a:r>
              <a:rPr lang="zh-CN" altLang="en-US"/>
              <a:t>、</a:t>
            </a:r>
            <a:r>
              <a:rPr lang="en-US" altLang="zh-CN"/>
              <a:t>zyf</a:t>
            </a:r>
            <a:r>
              <a:rPr lang="zh-CN" altLang="en-US"/>
              <a:t>）</a:t>
            </a:r>
            <a:r>
              <a:rPr lang="en-US" altLang="zh-CN"/>
              <a:t>10.14</a:t>
            </a:r>
            <a:r>
              <a:rPr lang="zh-CN" altLang="en-US"/>
              <a:t>（</a:t>
            </a:r>
            <a:r>
              <a:rPr lang="zh-CN" altLang="en-US"/>
              <a:t>已完成）</a:t>
            </a:r>
            <a:endParaRPr lang="zh-CN" altLang="en-US"/>
          </a:p>
          <a:p>
            <a:r>
              <a:rPr lang="en-US" altLang="zh-CN"/>
              <a:t>6</a:t>
            </a:r>
            <a:r>
              <a:rPr lang="zh-CN" altLang="en-US"/>
              <a:t>、自动步兵建图与定位（</a:t>
            </a:r>
            <a:r>
              <a:rPr lang="en-US" altLang="zh-CN"/>
              <a:t>ll</a:t>
            </a:r>
            <a:r>
              <a:rPr lang="zh-CN" altLang="en-US"/>
              <a:t>、</a:t>
            </a:r>
            <a:r>
              <a:rPr lang="en-US" altLang="zh-CN"/>
              <a:t>zyf</a:t>
            </a:r>
            <a:r>
              <a:rPr lang="zh-CN" altLang="en-US"/>
              <a:t>、</a:t>
            </a:r>
            <a:r>
              <a:rPr lang="en-US" altLang="zh-CN"/>
              <a:t>qzz</a:t>
            </a:r>
            <a:r>
              <a:rPr lang="zh-CN" altLang="en-US"/>
              <a:t>、</a:t>
            </a:r>
            <a:r>
              <a:rPr lang="en-US" altLang="zh-CN"/>
              <a:t>hjf</a:t>
            </a:r>
            <a:r>
              <a:rPr lang="zh-CN" altLang="en-US"/>
              <a:t>）</a:t>
            </a:r>
            <a:endParaRPr lang="en-US" altLang="zh-CN"/>
          </a:p>
          <a:p>
            <a:r>
              <a:rPr lang="en-US" altLang="zh-CN"/>
              <a:t>7</a:t>
            </a:r>
            <a:r>
              <a:rPr lang="zh-CN" altLang="en-US"/>
              <a:t>、网络的新尝试：先使用</a:t>
            </a:r>
            <a:r>
              <a:rPr lang="en-US" altLang="zh-CN"/>
              <a:t>yolov5s</a:t>
            </a:r>
            <a:r>
              <a:rPr lang="zh-CN" altLang="en-US"/>
              <a:t>定位装甲板位置，再使用传统视觉精确定点（</a:t>
            </a:r>
            <a:r>
              <a:rPr lang="en-US" altLang="zh-CN"/>
              <a:t>jp</a:t>
            </a:r>
            <a:r>
              <a:rPr lang="zh-CN" altLang="en-US"/>
              <a:t>、</a:t>
            </a:r>
            <a:r>
              <a:rPr lang="en-US" altLang="zh-CN"/>
              <a:t>tbz</a:t>
            </a:r>
            <a:r>
              <a:rPr lang="zh-CN" altLang="en-US"/>
              <a:t>）预计</a:t>
            </a:r>
            <a:r>
              <a:rPr lang="en-US" altLang="zh-CN"/>
              <a:t>10.28</a:t>
            </a:r>
            <a:r>
              <a:rPr lang="zh-CN" altLang="en-US"/>
              <a:t>可</a:t>
            </a:r>
            <a:r>
              <a:rPr lang="zh-CN" altLang="en-US"/>
              <a:t>完成</a:t>
            </a:r>
            <a:endParaRPr lang="zh-CN" altLang="en-US"/>
          </a:p>
          <a:p>
            <a:r>
              <a:rPr lang="en-US" altLang="zh-CN"/>
              <a:t>8</a:t>
            </a:r>
            <a:r>
              <a:rPr lang="zh-CN" altLang="en-US"/>
              <a:t>、</a:t>
            </a:r>
            <a:r>
              <a:rPr lang="en-US" altLang="zh-CN"/>
              <a:t>yaw</a:t>
            </a:r>
            <a:r>
              <a:rPr lang="zh-CN" altLang="en-US"/>
              <a:t>角度运算过</a:t>
            </a:r>
            <a:r>
              <a:rPr lang="en-US" altLang="zh-CN"/>
              <a:t>0</a:t>
            </a:r>
            <a:r>
              <a:rPr lang="zh-CN" altLang="en-US"/>
              <a:t>逻辑检查（</a:t>
            </a:r>
            <a:r>
              <a:rPr lang="en-US" altLang="zh-CN"/>
              <a:t>wzx</a:t>
            </a:r>
            <a:r>
              <a:rPr lang="zh-CN" altLang="en-US"/>
              <a:t>、</a:t>
            </a:r>
            <a:r>
              <a:rPr lang="en-US" altLang="zh-CN"/>
              <a:t>csq</a:t>
            </a:r>
            <a:r>
              <a:rPr lang="zh-CN" altLang="en-US"/>
              <a:t>）</a:t>
            </a:r>
            <a:r>
              <a:rPr lang="en-US" altLang="zh-CN"/>
              <a:t>10.22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研发新</a:t>
            </a:r>
            <a:r>
              <a:rPr lang="zh-CN" altLang="en-US"/>
              <a:t>锅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en-US" altLang="zh-CN"/>
              <a:t>RMCV2022</a:t>
            </a:r>
            <a:r>
              <a:rPr lang="zh-CN" altLang="en-US"/>
              <a:t>与</a:t>
            </a:r>
            <a:r>
              <a:rPr lang="en-US" altLang="zh-CN"/>
              <a:t>ROS</a:t>
            </a:r>
            <a:r>
              <a:rPr lang="zh-CN" altLang="en-US"/>
              <a:t>的代码架构搭建（</a:t>
            </a:r>
            <a:r>
              <a:rPr lang="en-US" altLang="zh-CN"/>
              <a:t>wzx</a:t>
            </a:r>
            <a:r>
              <a:rPr lang="zh-CN" altLang="en-US"/>
              <a:t>、</a:t>
            </a:r>
            <a:r>
              <a:rPr lang="en-US" altLang="zh-CN"/>
              <a:t>hjf</a:t>
            </a:r>
            <a:r>
              <a:rPr lang="zh-CN" altLang="en-US"/>
              <a:t>、</a:t>
            </a:r>
            <a:r>
              <a:rPr lang="en-US" altLang="zh-CN"/>
              <a:t>qzz</a:t>
            </a:r>
            <a:r>
              <a:rPr lang="zh-CN" altLang="en-US"/>
              <a:t>）</a:t>
            </a:r>
            <a:r>
              <a:rPr lang="en-US" altLang="zh-CN"/>
              <a:t>10.29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、学习</a:t>
            </a:r>
            <a:r>
              <a:rPr lang="en-US" altLang="zh-CN"/>
              <a:t>ROS</a:t>
            </a:r>
            <a:r>
              <a:rPr lang="zh-CN" altLang="en-US"/>
              <a:t>、整理学习资料、建图、导航、决策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en-US" altLang="zh-CN"/>
              <a:t>warning</a:t>
            </a:r>
            <a:r>
              <a:rPr lang="zh-CN" altLang="en-US"/>
              <a:t>解决（</a:t>
            </a:r>
            <a:r>
              <a:rPr lang="en-US" altLang="zh-CN"/>
              <a:t>lzj</a:t>
            </a:r>
            <a:r>
              <a:rPr lang="zh-CN" altLang="en-US"/>
              <a:t>、</a:t>
            </a:r>
            <a:r>
              <a:rPr lang="en-US" altLang="zh-CN"/>
              <a:t>sly</a:t>
            </a:r>
            <a:r>
              <a:rPr lang="zh-CN" altLang="en-US"/>
              <a:t>、</a:t>
            </a:r>
            <a:r>
              <a:rPr lang="en-US" altLang="zh-CN"/>
              <a:t>csq</a:t>
            </a:r>
            <a:r>
              <a:rPr lang="zh-CN" altLang="en-US"/>
              <a:t>）</a:t>
            </a:r>
            <a:r>
              <a:rPr lang="en-US" altLang="zh-CN"/>
              <a:t>10.29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反思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sz="2000">
                <a:solidFill>
                  <a:schemeClr val="tx1"/>
                </a:solidFill>
              </a:rPr>
              <a:t>精力比较分散，感觉自己投入不够多，学的内容太少</a:t>
            </a:r>
            <a:endParaRPr lang="zh-CN" altLang="en-US" sz="2000">
              <a:solidFill>
                <a:schemeClr val="tx1"/>
              </a:solidFill>
            </a:endParaRPr>
          </a:p>
          <a:p>
            <a:r>
              <a:rPr lang="zh-CN" altLang="en-US" sz="2000">
                <a:solidFill>
                  <a:schemeClr val="tx1"/>
                </a:solidFill>
              </a:rPr>
              <a:t>管理方面</a:t>
            </a:r>
            <a:endParaRPr lang="zh-CN" altLang="en-US" sz="20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dmNDFkZDE2NDczNzg3MjBmOWI1ZTcyN2YxYzBkMjAifQ=="/>
  <p:tag name="KSO_WPP_MARK_KEY" val="5f190cc7-cf09-417d-9d15-da2c45972a6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722</Words>
  <Application>WPS 演示</Application>
  <PresentationFormat>宽屏</PresentationFormat>
  <Paragraphs>51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10.15视觉组进度汇报</vt:lpstr>
      <vt:lpstr>物资</vt:lpstr>
      <vt:lpstr>培训</vt:lpstr>
      <vt:lpstr>各组负责人确定</vt:lpstr>
      <vt:lpstr>研发</vt:lpstr>
      <vt:lpstr>研发新锅</vt:lpstr>
      <vt:lpstr>反思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</dc:creator>
  <cp:lastModifiedBy>WPS_1631333437</cp:lastModifiedBy>
  <cp:revision>26</cp:revision>
  <dcterms:created xsi:type="dcterms:W3CDTF">2022-10-16T07:12:00Z</dcterms:created>
  <dcterms:modified xsi:type="dcterms:W3CDTF">2022-10-16T10:11:59Z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C7879655590840CF851797C9D3AB0D9C</vt:lpwstr>
  </property>
  <property fmtid="{D5CDD505-2E9C-101B-9397-08002B2CF9AE}" pid="3" name="KSOProductBuildVer">
    <vt:lpwstr>2052-11.1.0.12598</vt:lpwstr>
  </property>
</Properties>
</file>