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10.23</a:t>
            </a:r>
            <a:r>
              <a:rPr lang="zh-CN" altLang="en-US"/>
              <a:t>视觉组</a:t>
            </a:r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物资整理（</a:t>
            </a:r>
            <a:r>
              <a:rPr lang="en-US" altLang="zh-CN"/>
              <a:t>10.23</a:t>
            </a:r>
            <a:r>
              <a:rPr lang="zh-CN" altLang="en-US"/>
              <a:t>晚上整理</a:t>
            </a:r>
            <a:r>
              <a:rPr lang="zh-CN" altLang="en-US"/>
              <a:t>物资）</a:t>
            </a:r>
            <a:endParaRPr lang="zh-CN" altLang="en-US"/>
          </a:p>
          <a:p>
            <a:r>
              <a:rPr lang="zh-CN" altLang="en-US"/>
              <a:t>小屏幕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完成第</a:t>
            </a:r>
            <a:r>
              <a:rPr lang="zh-CN" altLang="en-US" sz="2000"/>
              <a:t>七次培训</a:t>
            </a:r>
            <a:endParaRPr lang="zh-CN" altLang="en-US" sz="2000"/>
          </a:p>
          <a:p>
            <a:r>
              <a:rPr lang="zh-CN" altLang="en-US" sz="2000"/>
              <a:t>下一次培训在</a:t>
            </a:r>
            <a:r>
              <a:rPr lang="en-US" altLang="zh-CN" sz="2000"/>
              <a:t>10.29 9:00p.m.~10:30p.m.</a:t>
            </a:r>
            <a:r>
              <a:rPr lang="zh-CN" altLang="en-US" sz="2000"/>
              <a:t>，内容为</a:t>
            </a:r>
            <a:r>
              <a:rPr lang="zh-CN" altLang="en-US" sz="2000"/>
              <a:t>深度学习基础，负责人金鹏，预定在普通</a:t>
            </a:r>
            <a:r>
              <a:rPr lang="zh-CN" altLang="en-US" sz="2000"/>
              <a:t>教室进行培训</a:t>
            </a:r>
            <a:endParaRPr lang="zh-CN" altLang="en-US" sz="2000"/>
          </a:p>
          <a:p>
            <a:r>
              <a:rPr lang="zh-CN" altLang="en-US" sz="2000"/>
              <a:t>小作业批改任务</a:t>
            </a:r>
            <a:endParaRPr lang="zh-CN" altLang="en-US" sz="2000"/>
          </a:p>
          <a:p>
            <a:r>
              <a:rPr lang="zh-CN" altLang="en-US" sz="2000" b="1">
                <a:solidFill>
                  <a:srgbClr val="FF0000"/>
                </a:solidFill>
              </a:rPr>
              <a:t>大作业出题</a:t>
            </a:r>
            <a:r>
              <a:rPr lang="en-US" altLang="zh-CN" sz="2000" b="1">
                <a:solidFill>
                  <a:srgbClr val="FF0000"/>
                </a:solidFill>
              </a:rPr>
              <a:t>DDL</a:t>
            </a:r>
            <a:r>
              <a:rPr lang="zh-CN" altLang="en-US" sz="2000" b="1">
                <a:solidFill>
                  <a:srgbClr val="FF0000"/>
                </a:solidFill>
              </a:rPr>
              <a:t>：</a:t>
            </a:r>
            <a:r>
              <a:rPr lang="en-US" altLang="zh-CN" sz="2000" b="1">
                <a:solidFill>
                  <a:srgbClr val="FF0000"/>
                </a:solidFill>
              </a:rPr>
              <a:t>10.24</a:t>
            </a:r>
            <a:r>
              <a:rPr lang="zh-CN" altLang="en-US" sz="2000" b="1">
                <a:solidFill>
                  <a:srgbClr val="FF0000"/>
                </a:solidFill>
              </a:rPr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10.25</a:t>
            </a:r>
            <a:r>
              <a:rPr lang="zh-CN" altLang="en-US" sz="2000" b="1">
                <a:solidFill>
                  <a:srgbClr val="FF0000"/>
                </a:solidFill>
              </a:rPr>
              <a:t>发布大作业！！！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后续安排：</a:t>
            </a:r>
            <a:r>
              <a:rPr lang="en-US" altLang="zh-CN" sz="2000">
                <a:solidFill>
                  <a:schemeClr val="tx1"/>
                </a:solidFill>
              </a:rPr>
              <a:t>11.3</a:t>
            </a:r>
            <a:r>
              <a:rPr lang="zh-CN" altLang="en-US" sz="2000">
                <a:solidFill>
                  <a:schemeClr val="tx1"/>
                </a:solidFill>
              </a:rPr>
              <a:t>收大作业、</a:t>
            </a:r>
            <a:r>
              <a:rPr lang="en-US" altLang="zh-CN" sz="2000">
                <a:solidFill>
                  <a:schemeClr val="tx1"/>
                </a:solidFill>
              </a:rPr>
              <a:t>11.5</a:t>
            </a:r>
            <a:r>
              <a:rPr lang="zh-CN" altLang="en-US" sz="2000">
                <a:solidFill>
                  <a:schemeClr val="tx1"/>
                </a:solidFill>
              </a:rPr>
              <a:t>中午出名单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BWM</a:t>
            </a:r>
            <a:r>
              <a:rPr lang="zh-CN" altLang="en-US"/>
              <a:t>和</a:t>
            </a:r>
            <a:r>
              <a:rPr lang="en-US" altLang="zh-CN"/>
              <a:t>SWM</a:t>
            </a:r>
            <a:r>
              <a:rPr lang="zh-CN" altLang="en-US"/>
              <a:t>的</a:t>
            </a:r>
            <a:r>
              <a:rPr lang="en-US" altLang="zh-CN"/>
              <a:t>simulator</a:t>
            </a:r>
            <a:r>
              <a:rPr lang="zh-CN" altLang="en-US"/>
              <a:t>编写（</a:t>
            </a:r>
            <a:r>
              <a:rPr lang="en-US" altLang="zh-CN"/>
              <a:t>sly</a:t>
            </a:r>
            <a:r>
              <a:rPr lang="zh-CN" altLang="en-US"/>
              <a:t>、</a:t>
            </a:r>
            <a:r>
              <a:rPr lang="en-US" altLang="zh-CN"/>
              <a:t>lzj</a:t>
            </a:r>
            <a:r>
              <a:rPr lang="zh-CN" altLang="en-US"/>
              <a:t>）</a:t>
            </a:r>
            <a:r>
              <a:rPr lang="en-US" altLang="zh-CN"/>
              <a:t>10.23</a:t>
            </a:r>
            <a:r>
              <a:rPr lang="zh-CN" altLang="en-US"/>
              <a:t>（</a:t>
            </a:r>
            <a:r>
              <a:rPr lang="zh-CN" altLang="en-US"/>
              <a:t>未完成）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、自动步兵建图与定位（</a:t>
            </a:r>
            <a:r>
              <a:rPr lang="en-US" altLang="zh-CN"/>
              <a:t>ll</a:t>
            </a:r>
            <a:r>
              <a:rPr lang="zh-CN" altLang="en-US"/>
              <a:t>、</a:t>
            </a:r>
            <a:r>
              <a:rPr lang="en-US" altLang="zh-CN"/>
              <a:t>zyf</a:t>
            </a:r>
            <a:r>
              <a:rPr lang="zh-CN" altLang="en-US"/>
              <a:t>、</a:t>
            </a:r>
            <a:r>
              <a:rPr lang="en-US" altLang="zh-CN"/>
              <a:t>qzz</a:t>
            </a:r>
            <a:r>
              <a:rPr lang="zh-CN" altLang="en-US"/>
              <a:t>、</a:t>
            </a:r>
            <a:r>
              <a:rPr lang="en-US" altLang="zh-CN"/>
              <a:t>hjf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、网络的新尝试：先使用</a:t>
            </a:r>
            <a:r>
              <a:rPr lang="en-US" altLang="zh-CN"/>
              <a:t>yolov5s</a:t>
            </a:r>
            <a:r>
              <a:rPr lang="zh-CN" altLang="en-US"/>
              <a:t>定位装甲板位置，再使用传统视觉精确定点（</a:t>
            </a:r>
            <a:r>
              <a:rPr lang="en-US" altLang="zh-CN"/>
              <a:t>jp</a:t>
            </a:r>
            <a:r>
              <a:rPr lang="zh-CN" altLang="en-US"/>
              <a:t>、</a:t>
            </a:r>
            <a:r>
              <a:rPr lang="en-US" altLang="zh-CN"/>
              <a:t>tbz</a:t>
            </a:r>
            <a:r>
              <a:rPr lang="zh-CN" altLang="en-US"/>
              <a:t>）预计</a:t>
            </a:r>
            <a:r>
              <a:rPr lang="en-US" altLang="zh-CN"/>
              <a:t>10.28</a:t>
            </a:r>
            <a:r>
              <a:rPr lang="zh-CN" altLang="en-US"/>
              <a:t>可</a:t>
            </a:r>
            <a:r>
              <a:rPr lang="zh-CN" altLang="en-US"/>
              <a:t>完成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yaw</a:t>
            </a:r>
            <a:r>
              <a:rPr lang="zh-CN" altLang="en-US"/>
              <a:t>角度运算过</a:t>
            </a:r>
            <a:r>
              <a:rPr lang="en-US" altLang="zh-CN"/>
              <a:t>0</a:t>
            </a:r>
            <a:r>
              <a:rPr lang="zh-CN" altLang="en-US"/>
              <a:t>逻辑检查（</a:t>
            </a:r>
            <a:r>
              <a:rPr lang="en-US" altLang="zh-CN"/>
              <a:t>wzx</a:t>
            </a:r>
            <a:r>
              <a:rPr lang="zh-CN" altLang="en-US"/>
              <a:t>、</a:t>
            </a:r>
            <a:r>
              <a:rPr lang="en-US" altLang="zh-CN"/>
              <a:t>csq</a:t>
            </a:r>
            <a:r>
              <a:rPr lang="zh-CN" altLang="en-US"/>
              <a:t>）</a:t>
            </a:r>
            <a:r>
              <a:rPr lang="en-US" altLang="zh-CN"/>
              <a:t>10.22</a:t>
            </a:r>
            <a:r>
              <a:rPr lang="zh-CN" altLang="en-US"/>
              <a:t>（</a:t>
            </a:r>
            <a:r>
              <a:rPr lang="zh-CN" altLang="en-US"/>
              <a:t>未完成）</a:t>
            </a:r>
            <a:endParaRPr lang="zh-CN" altLang="en-US"/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RMCV2022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ROS</a:t>
            </a:r>
            <a:r>
              <a:rPr lang="zh-CN" altLang="en-US">
                <a:sym typeface="+mn-ea"/>
              </a:rPr>
              <a:t>的代码架构搭建（</a:t>
            </a:r>
            <a:r>
              <a:rPr lang="en-US" altLang="zh-CN">
                <a:sym typeface="+mn-ea"/>
              </a:rPr>
              <a:t>wzx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hjf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qzz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10.29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warning</a:t>
            </a:r>
            <a:r>
              <a:rPr lang="zh-CN" altLang="en-US">
                <a:sym typeface="+mn-ea"/>
              </a:rPr>
              <a:t>解决（</a:t>
            </a:r>
            <a:r>
              <a:rPr lang="en-US" altLang="zh-CN">
                <a:sym typeface="+mn-ea"/>
              </a:rPr>
              <a:t>lzj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sly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csq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10.29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调试新</a:t>
            </a:r>
            <a:r>
              <a:rPr lang="zh-CN" altLang="en-US"/>
              <a:t>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watchdog</a:t>
            </a:r>
            <a:r>
              <a:rPr lang="zh-CN" altLang="en-US"/>
              <a:t>调试（</a:t>
            </a:r>
            <a:r>
              <a:rPr lang="en-US" altLang="zh-CN"/>
              <a:t>wzx</a:t>
            </a:r>
            <a:r>
              <a:rPr lang="zh-CN" altLang="en-US"/>
              <a:t>）</a:t>
            </a:r>
            <a:r>
              <a:rPr lang="en-US" altLang="zh-CN"/>
              <a:t>10.29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、麦</a:t>
            </a:r>
            <a:r>
              <a:rPr lang="en-US" altLang="zh-CN"/>
              <a:t>1</a:t>
            </a:r>
            <a:r>
              <a:rPr lang="zh-CN" altLang="en-US"/>
              <a:t>自瞄调试</a:t>
            </a:r>
            <a:r>
              <a:rPr lang="zh-CN" altLang="en-US"/>
              <a:t>（</a:t>
            </a:r>
            <a:r>
              <a:rPr lang="en-US" altLang="zh-CN"/>
              <a:t>csq</a:t>
            </a:r>
            <a:r>
              <a:rPr lang="zh-CN" altLang="en-US"/>
              <a:t>、</a:t>
            </a:r>
            <a:r>
              <a:rPr lang="en-US" altLang="zh-CN"/>
              <a:t>lzj</a:t>
            </a:r>
            <a:r>
              <a:rPr lang="zh-CN" altLang="en-US"/>
              <a:t>、</a:t>
            </a:r>
            <a:r>
              <a:rPr lang="en-US" altLang="zh-CN"/>
              <a:t>sly</a:t>
            </a:r>
            <a:r>
              <a:rPr lang="zh-CN" altLang="en-US"/>
              <a:t>）</a:t>
            </a:r>
            <a:r>
              <a:rPr lang="en-US" altLang="zh-CN"/>
              <a:t>10.29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、麦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csq</a:t>
            </a:r>
            <a:r>
              <a:rPr lang="zh-CN" altLang="en-US"/>
              <a:t>），邓车（</a:t>
            </a:r>
            <a:r>
              <a:rPr lang="en-US" altLang="zh-CN"/>
              <a:t>sly</a:t>
            </a:r>
            <a:r>
              <a:rPr lang="zh-CN" altLang="en-US"/>
              <a:t>），无人机（</a:t>
            </a:r>
            <a:r>
              <a:rPr lang="en-US" altLang="zh-CN"/>
              <a:t>lzj</a:t>
            </a:r>
            <a:r>
              <a:rPr lang="zh-CN" altLang="en-US"/>
              <a:t>），英雄（</a:t>
            </a:r>
            <a:r>
              <a:rPr lang="en-US" altLang="zh-CN"/>
              <a:t>wzx</a:t>
            </a:r>
            <a:r>
              <a:rPr lang="zh-CN" altLang="en-US"/>
              <a:t>）自瞄调试</a:t>
            </a:r>
            <a:r>
              <a:rPr lang="en-US" altLang="zh-CN"/>
              <a:t>11.6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、麦轮、邓步风车（</a:t>
            </a:r>
            <a:r>
              <a:rPr lang="en-US" altLang="zh-CN"/>
              <a:t>zyf</a:t>
            </a:r>
            <a:r>
              <a:rPr lang="zh-CN" altLang="en-US"/>
              <a:t>、</a:t>
            </a:r>
            <a:r>
              <a:rPr lang="en-US" altLang="zh-CN"/>
              <a:t>wzx</a:t>
            </a:r>
            <a:r>
              <a:rPr lang="zh-CN" altLang="en-US"/>
              <a:t>、</a:t>
            </a:r>
            <a:r>
              <a:rPr lang="en-US" altLang="zh-CN"/>
              <a:t>csq</a:t>
            </a:r>
            <a:r>
              <a:rPr lang="zh-CN" altLang="en-US"/>
              <a:t>、</a:t>
            </a:r>
            <a:r>
              <a:rPr lang="en-US" altLang="zh-CN"/>
              <a:t>jp</a:t>
            </a:r>
            <a:r>
              <a:rPr lang="zh-CN" altLang="en-US"/>
              <a:t>）</a:t>
            </a:r>
            <a:r>
              <a:rPr lang="en-US" altLang="zh-CN"/>
              <a:t>11.11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dmNDFkZDE2NDczNzg3MjBmOWI1ZTcyN2YxYzBkMjAifQ=="/>
  <p:tag name="KSO_WPP_MARK_KEY" val="5f190cc7-cf09-417d-9d15-da2c45972a6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演示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10.15视觉组进度汇报</vt:lpstr>
      <vt:lpstr>物资</vt:lpstr>
      <vt:lpstr>培训</vt:lpstr>
      <vt:lpstr>研发</vt:lpstr>
      <vt:lpstr>研发新锅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xs</dc:creator>
  <cp:lastModifiedBy>WPS_1631333437</cp:lastModifiedBy>
  <cp:revision>36</cp:revision>
  <dcterms:created xsi:type="dcterms:W3CDTF">2022-10-16T07:12:00Z</dcterms:created>
  <dcterms:modified xsi:type="dcterms:W3CDTF">2022-10-23T07:18:14Z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C7879655590840CF851797C9D3AB0D9C</vt:lpwstr>
  </property>
  <property fmtid="{D5CDD505-2E9C-101B-9397-08002B2CF9AE}" pid="3" name="KSOProductBuildVer">
    <vt:lpwstr>2052-11.1.0.12598</vt:lpwstr>
  </property>
</Properties>
</file>