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69" r:id="rId5"/>
    <p:sldId id="282" r:id="rId6"/>
    <p:sldId id="271" r:id="rId7"/>
    <p:sldId id="273" r:id="rId8"/>
    <p:sldId id="281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11.13</a:t>
            </a:r>
            <a:r>
              <a:rPr lang="zh-CN" altLang="en-US"/>
              <a:t>视觉组</a:t>
            </a:r>
            <a:r>
              <a:rPr lang="zh-CN" altLang="en-US"/>
              <a:t>进度汇报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物资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物资清点进度</a:t>
            </a:r>
            <a:r>
              <a:rPr lang="en-US" altLang="zh-CN"/>
              <a:t>30%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培训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11.14</a:t>
            </a:r>
            <a:r>
              <a:rPr lang="zh-CN" altLang="en-US">
                <a:sym typeface="+mn-ea"/>
              </a:rPr>
              <a:t>进行新生入队大会</a:t>
            </a:r>
            <a:endParaRPr lang="zh-CN" altLang="en-US">
              <a:sym typeface="+mn-ea"/>
            </a:endParaRPr>
          </a:p>
          <a:p>
            <a:endParaRPr lang="en-US" altLang="zh-CN"/>
          </a:p>
          <a:p>
            <a:r>
              <a:rPr lang="en-US" altLang="zh-CN">
                <a:sym typeface="+mn-ea"/>
              </a:rPr>
              <a:t>11.19</a:t>
            </a:r>
            <a:r>
              <a:rPr lang="zh-CN" altLang="en-US">
                <a:sym typeface="+mn-ea"/>
              </a:rPr>
              <a:t>培训</a:t>
            </a:r>
            <a:r>
              <a:rPr lang="en-US" altLang="zh-CN">
                <a:sym typeface="+mn-ea"/>
              </a:rPr>
              <a:t>git</a:t>
            </a:r>
            <a:r>
              <a:rPr lang="zh-CN" altLang="en-US">
                <a:sym typeface="+mn-ea"/>
              </a:rPr>
              <a:t>的使用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各组培训</a:t>
            </a:r>
            <a:endParaRPr lang="zh-CN" altLang="en-US"/>
          </a:p>
          <a:p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新人入队大会</a:t>
            </a:r>
            <a:r>
              <a:rPr lang="zh-CN" altLang="en-US"/>
              <a:t>事宜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sym typeface="+mn-ea"/>
              </a:rPr>
              <a:t>赛事介绍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队伍介绍（</a:t>
            </a:r>
            <a:r>
              <a:rPr lang="zh-CN" altLang="en-US">
                <a:sym typeface="+mn-ea"/>
              </a:rPr>
              <a:t>队伍架构、文化、工作</a:t>
            </a:r>
            <a:r>
              <a:rPr lang="zh-CN" altLang="en-US">
                <a:sym typeface="+mn-ea"/>
              </a:rPr>
              <a:t>场所）</a:t>
            </a:r>
            <a:endParaRPr lang="en-US" altLang="zh-CN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队内规范（安全、保密、队伍风气要求、队伍公共资源、工作学习平衡、通用任务）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视觉内部各组介绍（主要任务、能力要求、</a:t>
            </a:r>
            <a:r>
              <a:rPr lang="zh-CN" altLang="en-US"/>
              <a:t>目标）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zh-CN" altLang="en-US"/>
              <a:t>组内招新后任务安排</a:t>
            </a:r>
            <a:br>
              <a:rPr lang="zh-CN" altLang="en-US"/>
            </a:br>
            <a:r>
              <a:rPr lang="zh-CN" altLang="en-US"/>
              <a:t>（每个人的任务在</a:t>
            </a:r>
            <a:r>
              <a:rPr lang="en-US" altLang="zh-CN"/>
              <a:t>seatable</a:t>
            </a:r>
            <a:r>
              <a:rPr lang="zh-CN" altLang="en-US"/>
              <a:t>上有详细</a:t>
            </a:r>
            <a:r>
              <a:rPr lang="zh-CN" altLang="en-US"/>
              <a:t>安排）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 sz="2400"/>
              <a:t>深度学习</a:t>
            </a:r>
            <a:r>
              <a:rPr lang="en-US" altLang="zh-CN" sz="2400"/>
              <a:t>3</a:t>
            </a:r>
            <a:r>
              <a:rPr lang="zh-CN" altLang="en-US" sz="2400"/>
              <a:t>：辅助标注方案，学深度学习，数据集管理、新标注工具（可视化</a:t>
            </a:r>
            <a:r>
              <a:rPr lang="en-US" altLang="zh-CN" sz="2400"/>
              <a:t>1</a:t>
            </a:r>
            <a:r>
              <a:rPr lang="zh-CN" altLang="en-US" sz="2400"/>
              <a:t>）、新目标识别</a:t>
            </a:r>
            <a:r>
              <a:rPr lang="zh-CN" altLang="en-US" sz="2400"/>
              <a:t>算法</a:t>
            </a:r>
            <a:endParaRPr lang="zh-CN" altLang="en-US" sz="2400"/>
          </a:p>
          <a:p>
            <a:r>
              <a:rPr lang="zh-CN" altLang="en-US" sz="2400"/>
              <a:t>后处理</a:t>
            </a:r>
            <a:r>
              <a:rPr lang="en-US" altLang="zh-CN" sz="2400"/>
              <a:t>4</a:t>
            </a:r>
            <a:r>
              <a:rPr lang="zh-CN" altLang="en-US" sz="2400"/>
              <a:t>：学坐标转换、预测、相机，重构相机</a:t>
            </a:r>
            <a:r>
              <a:rPr lang="zh-CN" altLang="en-US" sz="2400"/>
              <a:t>标定，调车能力培养，跟自研哨兵</a:t>
            </a:r>
            <a:endParaRPr lang="en-US" altLang="zh-CN" sz="2400"/>
          </a:p>
          <a:p>
            <a:r>
              <a:rPr lang="zh-CN" altLang="en-US" sz="2400"/>
              <a:t>工程视觉</a:t>
            </a:r>
            <a:r>
              <a:rPr lang="en-US" altLang="zh-CN" sz="2400"/>
              <a:t>3</a:t>
            </a:r>
            <a:r>
              <a:rPr lang="zh-CN" altLang="en-US" sz="2400"/>
              <a:t>：矿位姿识别与解算，</a:t>
            </a:r>
            <a:r>
              <a:rPr lang="zh-CN" altLang="en-US" sz="2400">
                <a:solidFill>
                  <a:srgbClr val="FF0000"/>
                </a:solidFill>
              </a:rPr>
              <a:t>和电控协作</a:t>
            </a:r>
            <a:r>
              <a:rPr lang="zh-CN" altLang="en-US" sz="2400"/>
              <a:t>，相对机械臂的位置解算，任务尽量提早完成（</a:t>
            </a:r>
            <a:r>
              <a:rPr lang="en-US" altLang="zh-CN" sz="2400"/>
              <a:t>12</a:t>
            </a:r>
            <a:r>
              <a:rPr lang="zh-CN" altLang="en-US" sz="2400"/>
              <a:t>月</a:t>
            </a:r>
            <a:r>
              <a:rPr lang="en-US" altLang="zh-CN" sz="2400"/>
              <a:t>15</a:t>
            </a:r>
            <a:r>
              <a:rPr lang="zh-CN" altLang="en-US" sz="2400"/>
              <a:t>号之前完成最好，</a:t>
            </a:r>
            <a:r>
              <a:rPr lang="zh-CN" altLang="en-US" sz="2400">
                <a:solidFill>
                  <a:schemeClr val="bg2">
                    <a:lumMod val="75000"/>
                  </a:schemeClr>
                </a:solidFill>
              </a:rPr>
              <a:t>工程视觉任务基本完成后可以和其它组</a:t>
            </a:r>
            <a:r>
              <a:rPr lang="zh-CN" altLang="en-US" sz="2400">
                <a:solidFill>
                  <a:schemeClr val="bg2">
                    <a:lumMod val="75000"/>
                  </a:schemeClr>
                </a:solidFill>
              </a:rPr>
              <a:t>工作</a:t>
            </a:r>
            <a:r>
              <a:rPr lang="zh-CN" altLang="en-US" sz="2400"/>
              <a:t>）</a:t>
            </a:r>
            <a:endParaRPr lang="zh-CN" altLang="en-US" sz="2400"/>
          </a:p>
          <a:p>
            <a:r>
              <a:rPr lang="zh-CN" altLang="en-US" sz="2400"/>
              <a:t>可视化</a:t>
            </a:r>
            <a:r>
              <a:rPr lang="en-US" altLang="zh-CN" sz="2400"/>
              <a:t>4</a:t>
            </a:r>
            <a:r>
              <a:rPr lang="zh-CN" altLang="en-US" sz="2400"/>
              <a:t>：调参工具，各</a:t>
            </a:r>
            <a:r>
              <a:rPr lang="zh-CN" altLang="en-US" sz="2400"/>
              <a:t>车测试数据统计</a:t>
            </a:r>
            <a:r>
              <a:rPr lang="zh-CN" altLang="en-US" sz="2400"/>
              <a:t>分析，运维：各个系统的维护（培训平台、</a:t>
            </a:r>
            <a:r>
              <a:rPr lang="en-US" altLang="zh-CN" sz="2400"/>
              <a:t>701</a:t>
            </a:r>
            <a:r>
              <a:rPr lang="zh-CN" altLang="en-US" sz="2400"/>
              <a:t>服务器</a:t>
            </a:r>
            <a:r>
              <a:rPr lang="en-US" altLang="zh-CN" sz="2400"/>
              <a:t>……</a:t>
            </a:r>
            <a:r>
              <a:rPr lang="zh-CN" altLang="en-US" sz="2400"/>
              <a:t>）</a:t>
            </a:r>
            <a:endParaRPr lang="en-US" altLang="zh-CN" sz="2400"/>
          </a:p>
          <a:p>
            <a:r>
              <a:rPr lang="zh-CN" altLang="en-US" sz="2400"/>
              <a:t>雷达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r>
              <a:rPr lang="zh-CN" altLang="en-US" sz="2400">
                <a:sym typeface="+mn-ea"/>
              </a:rPr>
              <a:t>新人看源码、杂项优化、第一层网络数据集重做（</a:t>
            </a:r>
            <a:r>
              <a:rPr lang="en-US" altLang="zh-CN" sz="2400">
                <a:sym typeface="+mn-ea"/>
              </a:rPr>
              <a:t>11</a:t>
            </a:r>
            <a:r>
              <a:rPr lang="zh-CN" altLang="en-US" sz="2400">
                <a:sym typeface="+mn-ea"/>
              </a:rPr>
              <a:t>月底）、寒假集训前新网络训练完成</a:t>
            </a:r>
            <a:endParaRPr lang="zh-CN" altLang="en-US" sz="2400"/>
          </a:p>
          <a:p>
            <a:r>
              <a:rPr lang="zh-CN" altLang="en-US" sz="2400"/>
              <a:t>自研哨兵</a:t>
            </a:r>
            <a:r>
              <a:rPr lang="en-US" altLang="zh-CN" sz="2400"/>
              <a:t>3</a:t>
            </a:r>
            <a:r>
              <a:rPr lang="zh-CN" altLang="en-US" sz="2400"/>
              <a:t>：</a:t>
            </a:r>
            <a:endParaRPr lang="zh-CN" altLang="en-US" sz="2400"/>
          </a:p>
          <a:p>
            <a:r>
              <a:rPr lang="zh-CN" altLang="en-US" sz="2400"/>
              <a:t>电视综合培养</a:t>
            </a:r>
            <a:r>
              <a:rPr lang="en-US" altLang="zh-CN" sz="2400"/>
              <a:t>2</a:t>
            </a:r>
            <a:r>
              <a:rPr lang="zh-CN" altLang="en-US" sz="2400"/>
              <a:t>：</a:t>
            </a:r>
            <a:r>
              <a:rPr lang="zh-CN" altLang="en-US" sz="2400">
                <a:solidFill>
                  <a:srgbClr val="FF0000"/>
                </a:solidFill>
              </a:rPr>
              <a:t>无人机飞控</a:t>
            </a:r>
            <a:r>
              <a:rPr lang="en-US" altLang="zh-CN" sz="2400">
                <a:solidFill>
                  <a:srgbClr val="FF0000"/>
                </a:solidFill>
              </a:rPr>
              <a:t>2</a:t>
            </a:r>
            <a:r>
              <a:rPr lang="zh-CN" altLang="en-US" sz="2400">
                <a:solidFill>
                  <a:srgbClr val="FF0000"/>
                </a:solidFill>
              </a:rPr>
              <a:t>、</a:t>
            </a:r>
            <a:r>
              <a:rPr lang="zh-CN" altLang="en-US" sz="2400">
                <a:solidFill>
                  <a:srgbClr val="FF0000"/>
                </a:solidFill>
              </a:rPr>
              <a:t>定位，飞镖制导</a:t>
            </a:r>
            <a:r>
              <a:rPr lang="en-US" altLang="zh-CN" sz="2400">
                <a:solidFill>
                  <a:srgbClr val="FF0000"/>
                </a:solidFill>
              </a:rPr>
              <a:t>1</a:t>
            </a:r>
            <a:r>
              <a:rPr lang="zh-CN" altLang="en-US" sz="2400">
                <a:solidFill>
                  <a:srgbClr val="FF0000"/>
                </a:solidFill>
              </a:rPr>
              <a:t>？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自瞄</a:t>
            </a:r>
            <a:r>
              <a:rPr lang="zh-CN" altLang="en-US"/>
              <a:t>研发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1</a:t>
            </a:r>
            <a:r>
              <a:rPr lang="zh-CN" altLang="en-US"/>
              <a:t>、新网络上车测试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、新坐标转换测试</a:t>
            </a:r>
            <a:endParaRPr lang="zh-CN" altLang="en-US"/>
          </a:p>
          <a:p>
            <a:r>
              <a:rPr lang="en-US" altLang="zh-CN"/>
              <a:t>3</a:t>
            </a:r>
            <a:r>
              <a:rPr lang="zh-CN" altLang="en-US"/>
              <a:t>、帧率测试</a:t>
            </a:r>
            <a:r>
              <a:rPr lang="en-US" altLang="zh-CN"/>
              <a:t>---</a:t>
            </a:r>
            <a:r>
              <a:rPr lang="en-US" altLang="zh-CN"/>
              <a:t>sly</a:t>
            </a:r>
            <a:endParaRPr lang="en-US" altLang="zh-CN"/>
          </a:p>
          <a:p>
            <a:r>
              <a:rPr lang="en-US" altLang="zh-CN"/>
              <a:t>4</a:t>
            </a:r>
            <a:r>
              <a:rPr lang="zh-CN" altLang="en-US"/>
              <a:t>、网络稳定性判据</a:t>
            </a:r>
            <a:r>
              <a:rPr lang="en-US" altLang="zh-CN"/>
              <a:t>---</a:t>
            </a:r>
            <a:r>
              <a:rPr lang="en-US" altLang="zh-CN"/>
              <a:t>jp</a:t>
            </a:r>
            <a:endParaRPr lang="en-US" altLang="zh-CN"/>
          </a:p>
          <a:p>
            <a:r>
              <a:rPr lang="en-US" altLang="zh-CN"/>
              <a:t>5</a:t>
            </a:r>
            <a:r>
              <a:rPr lang="zh-CN" altLang="en-US"/>
              <a:t>、</a:t>
            </a:r>
            <a:r>
              <a:rPr lang="en-US" altLang="zh-CN"/>
              <a:t>pnp</a:t>
            </a:r>
            <a:r>
              <a:rPr lang="zh-CN" altLang="en-US"/>
              <a:t>解算与预测稳定性判据</a:t>
            </a:r>
            <a:r>
              <a:rPr lang="en-US" altLang="zh-CN"/>
              <a:t>---</a:t>
            </a:r>
            <a:r>
              <a:rPr lang="en-US" altLang="zh-CN"/>
              <a:t>csq</a:t>
            </a:r>
            <a:endParaRPr lang="en-US" altLang="zh-CN"/>
          </a:p>
          <a:p>
            <a:r>
              <a:rPr lang="zh-CN" altLang="en-US"/>
              <a:t>性能指标的设计对后续优化有很大的帮助，重要！</a:t>
            </a:r>
            <a:endParaRPr lang="en-US" altLang="zh-CN"/>
          </a:p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哨兵技术进展（新人入队后可以加快</a:t>
            </a:r>
            <a:r>
              <a:rPr lang="zh-CN" altLang="en-US"/>
              <a:t>推进）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定位</a:t>
            </a:r>
            <a:r>
              <a:rPr lang="en-US" altLang="zh-CN"/>
              <a:t>0%</a:t>
            </a:r>
            <a:endParaRPr lang="zh-CN" altLang="en-US"/>
          </a:p>
          <a:p>
            <a:r>
              <a:rPr lang="zh-CN" altLang="en-US"/>
              <a:t>决策</a:t>
            </a:r>
            <a:r>
              <a:rPr lang="en-US" altLang="zh-CN"/>
              <a:t>0%</a:t>
            </a:r>
            <a:endParaRPr lang="en-US" altLang="zh-CN"/>
          </a:p>
          <a:p>
            <a:r>
              <a:rPr lang="zh-CN" altLang="en-US"/>
              <a:t>路径规划</a:t>
            </a:r>
            <a:r>
              <a:rPr lang="en-US" altLang="zh-CN"/>
              <a:t>5%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NjdmNDFkZDE2NDczNzg3MjBmOWI1ZTcyN2YxYzBkMjAifQ=="/>
  <p:tag name="KSO_WPP_MARK_KEY" val="5f190cc7-cf09-417d-9d15-da2c45972a6b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WPS 演示</Application>
  <PresentationFormat>宽屏</PresentationFormat>
  <Paragraphs>49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11.5视觉组进度汇报</vt:lpstr>
      <vt:lpstr>物资</vt:lpstr>
      <vt:lpstr>培训</vt:lpstr>
      <vt:lpstr>PowerPoint 演示文稿</vt:lpstr>
      <vt:lpstr>组内招新后任务安排</vt:lpstr>
      <vt:lpstr>自瞄研发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xs</dc:creator>
  <cp:lastModifiedBy>WPS_1631333437</cp:lastModifiedBy>
  <cp:revision>111</cp:revision>
  <dcterms:created xsi:type="dcterms:W3CDTF">2022-10-16T07:12:00Z</dcterms:created>
  <dcterms:modified xsi:type="dcterms:W3CDTF">2022-11-13T12:26:01Z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C7879655590840CF851797C9D3AB0D9C</vt:lpwstr>
  </property>
  <property fmtid="{D5CDD505-2E9C-101B-9397-08002B2CF9AE}" pid="3" name="KSOProductBuildVer">
    <vt:lpwstr>2052-11.1.0.12763</vt:lpwstr>
  </property>
</Properties>
</file>