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4" r:id="rId3"/>
    <p:sldId id="265" r:id="rId4"/>
    <p:sldId id="266" r:id="rId5"/>
    <p:sldId id="274" r:id="rId6"/>
    <p:sldId id="267" r:id="rId7"/>
    <p:sldId id="268" r:id="rId8"/>
    <p:sldId id="269" r:id="rId9"/>
    <p:sldId id="271" r:id="rId10"/>
    <p:sldId id="272" r:id="rId11"/>
    <p:sldId id="275" r:id="rId12"/>
    <p:sldId id="276" r:id="rId13"/>
    <p:sldId id="282" r:id="rId14"/>
  </p:sldIdLst>
  <p:sldSz cx="12192000" cy="6858000"/>
  <p:notesSz cx="6858000" cy="9144000"/>
  <p:custDataLst>
    <p:tags r:id="rId1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gs" Target="tags/tag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11.5</a:t>
            </a:r>
            <a:r>
              <a:rPr lang="zh-CN" altLang="en-US"/>
              <a:t>视觉组</a:t>
            </a:r>
            <a:r>
              <a:rPr lang="zh-CN" altLang="en-US"/>
              <a:t>进度汇报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《视觉</a:t>
            </a:r>
            <a:r>
              <a:rPr lang="en-US" altLang="zh-CN"/>
              <a:t>slam</a:t>
            </a:r>
            <a:r>
              <a:rPr lang="zh-CN" altLang="en-US"/>
              <a:t>十四讲》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自研与合作两个哨兵的技术交流</a:t>
            </a:r>
            <a:r>
              <a:rPr lang="zh-CN" altLang="en-US"/>
              <a:t>工作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时间：（至少每周一次</a:t>
            </a:r>
            <a:r>
              <a:rPr lang="zh-CN" altLang="en-US"/>
              <a:t>）</a:t>
            </a:r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目标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寒假集训前完成决策树</a:t>
            </a:r>
            <a:r>
              <a:rPr lang="en-US" altLang="zh-CN"/>
              <a:t>/</a:t>
            </a:r>
            <a:r>
              <a:rPr lang="zh-CN" altLang="en-US"/>
              <a:t>状态机与</a:t>
            </a:r>
            <a:r>
              <a:rPr lang="zh-CN" altLang="en-US"/>
              <a:t>路径规划的</a:t>
            </a:r>
            <a:r>
              <a:rPr lang="zh-CN" altLang="en-US"/>
              <a:t>编写</a:t>
            </a:r>
            <a:endParaRPr lang="zh-CN" altLang="en-US"/>
          </a:p>
          <a:p>
            <a:r>
              <a:rPr lang="zh-CN" altLang="en-US"/>
              <a:t>定位建图（</a:t>
            </a:r>
            <a:r>
              <a:rPr lang="en-US" altLang="zh-CN"/>
              <a:t>2D</a:t>
            </a:r>
            <a:r>
              <a:rPr lang="zh-CN" altLang="en-US"/>
              <a:t>建图）寒假集训</a:t>
            </a:r>
            <a:r>
              <a:rPr lang="zh-CN" altLang="en-US"/>
              <a:t>前</a:t>
            </a:r>
            <a:endParaRPr lang="zh-CN" altLang="en-US"/>
          </a:p>
          <a:p>
            <a:r>
              <a:rPr lang="zh-CN" altLang="en-US"/>
              <a:t>进组后各</a:t>
            </a:r>
            <a:r>
              <a:rPr lang="zh-CN" altLang="en-US"/>
              <a:t>组长给新人</a:t>
            </a:r>
            <a:r>
              <a:rPr lang="zh-CN" altLang="en-US"/>
              <a:t>分配任务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物资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物资整理（已</a:t>
            </a:r>
            <a:r>
              <a:rPr lang="zh-CN" altLang="en-US"/>
              <a:t>完成）</a:t>
            </a:r>
            <a:endParaRPr lang="zh-CN" altLang="en-US"/>
          </a:p>
          <a:p>
            <a:r>
              <a:rPr lang="en-US" altLang="zh-CN"/>
              <a:t>HDMI</a:t>
            </a:r>
            <a:r>
              <a:rPr lang="zh-CN" altLang="en-US"/>
              <a:t>线（已购买）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培训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zh-CN" altLang="en-US"/>
              <a:t>完成第</a:t>
            </a:r>
            <a:r>
              <a:rPr lang="zh-CN" altLang="en-US"/>
              <a:t>八次培训</a:t>
            </a:r>
            <a:endParaRPr lang="zh-CN" altLang="en-US"/>
          </a:p>
          <a:p>
            <a:r>
              <a:rPr lang="zh-CN" altLang="en-US"/>
              <a:t>大作业批改</a:t>
            </a:r>
            <a:r>
              <a:rPr lang="en-US" altLang="zh-CN"/>
              <a:t>11.6~11.9</a:t>
            </a:r>
            <a:r>
              <a:rPr lang="zh-CN" altLang="en-US"/>
              <a:t>，出题人负责改，确认刷掉后也可以简单和新生面谈聊聊，尽量把能交题的人都面试一下。</a:t>
            </a:r>
            <a:endParaRPr lang="zh-CN" altLang="en-US"/>
          </a:p>
          <a:p>
            <a:r>
              <a:rPr lang="zh-CN" altLang="en-US"/>
              <a:t>不交的就直接刷吧</a:t>
            </a:r>
            <a:endParaRPr lang="zh-CN" altLang="en-US"/>
          </a:p>
          <a:p>
            <a:r>
              <a:rPr lang="zh-CN" altLang="en-US"/>
              <a:t>算分：平时作业</a:t>
            </a:r>
            <a:r>
              <a:rPr lang="en-US" altLang="zh-CN"/>
              <a:t>30%+</a:t>
            </a:r>
            <a:r>
              <a:rPr lang="zh-CN" altLang="en-US"/>
              <a:t>大作业</a:t>
            </a:r>
            <a:r>
              <a:rPr lang="en-US" altLang="zh-CN"/>
              <a:t>70%</a:t>
            </a:r>
            <a:endParaRPr lang="en-US" altLang="zh-CN"/>
          </a:p>
          <a:p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有关</a:t>
            </a:r>
            <a:r>
              <a:rPr lang="zh-CN" altLang="en-US"/>
              <a:t>传承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11.10</a:t>
            </a:r>
            <a:r>
              <a:rPr lang="zh-CN" altLang="en-US"/>
              <a:t>进行新生入队大会，讲述相关事宜</a:t>
            </a:r>
            <a:endParaRPr lang="en-US" altLang="zh-CN"/>
          </a:p>
          <a:p>
            <a:r>
              <a:rPr lang="en-US" altLang="zh-CN"/>
              <a:t>11.19</a:t>
            </a:r>
            <a:r>
              <a:rPr lang="zh-CN" altLang="en-US"/>
              <a:t>培训</a:t>
            </a:r>
            <a:r>
              <a:rPr lang="en-US" altLang="zh-CN"/>
              <a:t>git</a:t>
            </a:r>
            <a:r>
              <a:rPr lang="zh-CN" altLang="en-US"/>
              <a:t>的使用</a:t>
            </a:r>
            <a:endParaRPr lang="zh-CN" altLang="en-US"/>
          </a:p>
          <a:p>
            <a:r>
              <a:rPr lang="zh-CN" altLang="en-US"/>
              <a:t>加入战队</a:t>
            </a:r>
            <a:r>
              <a:rPr lang="en-US" altLang="zh-CN"/>
              <a:t>git</a:t>
            </a:r>
            <a:r>
              <a:rPr lang="zh-CN" altLang="en-US"/>
              <a:t>？</a:t>
            </a:r>
            <a:r>
              <a:rPr lang="en-US" altLang="zh-CN"/>
              <a:t>when</a:t>
            </a:r>
            <a:r>
              <a:rPr lang="zh-CN" altLang="en-US"/>
              <a:t>不急</a:t>
            </a:r>
            <a:endParaRPr lang="zh-CN" altLang="en-US"/>
          </a:p>
          <a:p>
            <a:r>
              <a:rPr lang="zh-CN" altLang="en-US"/>
              <a:t>先看交开源</a:t>
            </a:r>
            <a:endParaRPr lang="en-US" altLang="zh-CN"/>
          </a:p>
          <a:p>
            <a:r>
              <a:rPr lang="zh-CN" altLang="en-US"/>
              <a:t>最好每个人都分配到自己的任务</a:t>
            </a:r>
            <a:endParaRPr lang="zh-CN" altLang="en-US"/>
          </a:p>
          <a:p>
            <a:r>
              <a:rPr lang="zh-CN" altLang="en-US"/>
              <a:t>最好每周各组负责人可以分配好相应的任务（学习任务，</a:t>
            </a:r>
            <a:r>
              <a:rPr lang="zh-CN" altLang="en-US"/>
              <a:t>小项目）</a:t>
            </a:r>
            <a:endParaRPr lang="en-US" altLang="zh-CN"/>
          </a:p>
          <a:p>
            <a:r>
              <a:rPr lang="zh-CN" altLang="en-US"/>
              <a:t>培养自己的</a:t>
            </a:r>
            <a:r>
              <a:rPr lang="zh-CN" altLang="en-US"/>
              <a:t>接班人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组内招新后任务</a:t>
            </a:r>
            <a:r>
              <a:rPr lang="zh-CN" altLang="en-US"/>
              <a:t>安排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zh-CN" altLang="en-US" sz="2400"/>
              <a:t>深度学习：辅助标注方案，学深度学习，数据集</a:t>
            </a:r>
            <a:r>
              <a:rPr lang="zh-CN" altLang="en-US" sz="2400"/>
              <a:t>管理</a:t>
            </a:r>
            <a:endParaRPr lang="zh-CN" altLang="en-US" sz="2400"/>
          </a:p>
          <a:p>
            <a:r>
              <a:rPr lang="zh-CN" altLang="en-US" sz="2400"/>
              <a:t>后处理：学坐标转换、预测、相机，重构相机</a:t>
            </a:r>
            <a:r>
              <a:rPr lang="zh-CN" altLang="en-US" sz="2400"/>
              <a:t>标定，调车能力培养，跟自研哨兵</a:t>
            </a:r>
            <a:endParaRPr lang="en-US" altLang="zh-CN" sz="2400"/>
          </a:p>
          <a:p>
            <a:r>
              <a:rPr lang="zh-CN" altLang="en-US" sz="2400"/>
              <a:t>工程视觉：矿位姿识别与解算，与工程电控王宏杰协商协议，相对机械臂的位置解算，任务尽量提早完成（</a:t>
            </a:r>
            <a:r>
              <a:rPr lang="en-US" altLang="zh-CN" sz="2400"/>
              <a:t>12</a:t>
            </a:r>
            <a:r>
              <a:rPr lang="zh-CN" altLang="en-US" sz="2400"/>
              <a:t>月</a:t>
            </a:r>
            <a:r>
              <a:rPr lang="en-US" altLang="zh-CN" sz="2400"/>
              <a:t>15</a:t>
            </a:r>
            <a:r>
              <a:rPr lang="zh-CN" altLang="en-US" sz="2400"/>
              <a:t>号之前完成最好，</a:t>
            </a:r>
            <a:r>
              <a:rPr lang="zh-CN" altLang="en-US" sz="2400">
                <a:solidFill>
                  <a:schemeClr val="bg2">
                    <a:lumMod val="75000"/>
                  </a:schemeClr>
                </a:solidFill>
              </a:rPr>
              <a:t>工程视觉任务基本完成后可以和其它组</a:t>
            </a:r>
            <a:r>
              <a:rPr lang="zh-CN" altLang="en-US" sz="2400">
                <a:solidFill>
                  <a:schemeClr val="bg2">
                    <a:lumMod val="75000"/>
                  </a:schemeClr>
                </a:solidFill>
              </a:rPr>
              <a:t>工作</a:t>
            </a:r>
            <a:r>
              <a:rPr lang="zh-CN" altLang="en-US" sz="2400"/>
              <a:t>）</a:t>
            </a:r>
            <a:endParaRPr lang="zh-CN" altLang="en-US" sz="2400"/>
          </a:p>
          <a:p>
            <a:r>
              <a:rPr lang="zh-CN" altLang="en-US" sz="2400"/>
              <a:t>前端：调参工具，可视化画</a:t>
            </a:r>
            <a:r>
              <a:rPr lang="en-US" altLang="zh-CN" sz="2400"/>
              <a:t>3</a:t>
            </a:r>
            <a:r>
              <a:rPr lang="zh-CN" altLang="en-US" sz="2400"/>
              <a:t>维解算后的坐标（用来看</a:t>
            </a:r>
            <a:r>
              <a:rPr lang="en-US" altLang="zh-CN" sz="2400"/>
              <a:t>pnp</a:t>
            </a:r>
            <a:r>
              <a:rPr lang="zh-CN" altLang="en-US" sz="2400"/>
              <a:t>解算情况），和雷达一起做透视画图</a:t>
            </a:r>
            <a:r>
              <a:rPr lang="en-US" altLang="zh-CN" sz="2400"/>
              <a:t>UI</a:t>
            </a:r>
            <a:r>
              <a:rPr lang="zh-CN" altLang="en-US" sz="2400"/>
              <a:t>（如果可以的话），各个系统的维护（培训平台、</a:t>
            </a:r>
            <a:r>
              <a:rPr lang="en-US" altLang="zh-CN" sz="2400"/>
              <a:t>701</a:t>
            </a:r>
            <a:r>
              <a:rPr lang="zh-CN" altLang="en-US" sz="2400"/>
              <a:t>服务器、战队内网管理</a:t>
            </a:r>
            <a:r>
              <a:rPr lang="en-US" altLang="zh-CN" sz="2400"/>
              <a:t>……</a:t>
            </a:r>
            <a:r>
              <a:rPr lang="zh-CN" altLang="en-US" sz="2400"/>
              <a:t>）</a:t>
            </a:r>
            <a:endParaRPr lang="en-US" altLang="zh-CN" sz="2400"/>
          </a:p>
          <a:p>
            <a:r>
              <a:rPr lang="zh-CN" altLang="en-US" sz="2400"/>
              <a:t>雷达：见</a:t>
            </a:r>
            <a:r>
              <a:rPr lang="zh-CN" altLang="en-US" sz="2400"/>
              <a:t>下一页</a:t>
            </a:r>
            <a:endParaRPr lang="zh-CN" altLang="en-US" sz="2400"/>
          </a:p>
          <a:p>
            <a:r>
              <a:rPr lang="zh-CN" altLang="en-US" sz="2400"/>
              <a:t>自研哨兵：定位，决策，导航</a:t>
            </a:r>
            <a:endParaRPr lang="zh-CN" altLang="en-US"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关于</a:t>
            </a:r>
            <a:r>
              <a:rPr lang="zh-CN" altLang="en-US"/>
              <a:t>雷达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新人</a:t>
            </a:r>
            <a:r>
              <a:rPr lang="zh-CN" altLang="en-US"/>
              <a:t>看源码</a:t>
            </a:r>
            <a:endParaRPr lang="zh-CN" altLang="en-US"/>
          </a:p>
          <a:p>
            <a:r>
              <a:rPr lang="zh-CN" altLang="en-US"/>
              <a:t>杂项</a:t>
            </a:r>
            <a:r>
              <a:rPr lang="zh-CN" altLang="en-US"/>
              <a:t>优化</a:t>
            </a:r>
            <a:endParaRPr lang="zh-CN" altLang="en-US"/>
          </a:p>
          <a:p>
            <a:r>
              <a:rPr lang="zh-CN" altLang="en-US"/>
              <a:t>第一层网络</a:t>
            </a:r>
            <a:r>
              <a:rPr lang="zh-CN" altLang="en-US"/>
              <a:t>数据集重做（</a:t>
            </a:r>
            <a:r>
              <a:rPr lang="en-US" altLang="zh-CN"/>
              <a:t>11</a:t>
            </a:r>
            <a:r>
              <a:rPr lang="zh-CN" altLang="en-US"/>
              <a:t>月</a:t>
            </a:r>
            <a:r>
              <a:rPr lang="zh-CN" altLang="en-US"/>
              <a:t>底）、寒假集训前</a:t>
            </a:r>
            <a:r>
              <a:rPr lang="zh-CN" altLang="en-US"/>
              <a:t>新网络训练</a:t>
            </a:r>
            <a:r>
              <a:rPr lang="zh-CN" altLang="en-US"/>
              <a:t>完成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自瞄研发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en-US" altLang="zh-CN"/>
              <a:t>1</a:t>
            </a:r>
            <a:r>
              <a:rPr lang="zh-CN" altLang="en-US"/>
              <a:t>、网络的新尝试：先使用</a:t>
            </a:r>
            <a:r>
              <a:rPr lang="en-US" altLang="zh-CN"/>
              <a:t>yolov5s</a:t>
            </a:r>
            <a:r>
              <a:rPr lang="zh-CN" altLang="en-US"/>
              <a:t>定位装甲板位置，再使用传统视觉精确定点（</a:t>
            </a:r>
            <a:r>
              <a:rPr lang="en-US" altLang="zh-CN"/>
              <a:t>jp</a:t>
            </a:r>
            <a:r>
              <a:rPr lang="zh-CN" altLang="en-US"/>
              <a:t>、</a:t>
            </a:r>
            <a:r>
              <a:rPr lang="en-US" altLang="zh-CN"/>
              <a:t>tbz</a:t>
            </a:r>
            <a:r>
              <a:rPr lang="zh-CN" altLang="en-US"/>
              <a:t>）预计</a:t>
            </a:r>
            <a:r>
              <a:rPr lang="en-US" altLang="zh-CN"/>
              <a:t>10.28</a:t>
            </a:r>
            <a:r>
              <a:rPr lang="zh-CN" altLang="en-US"/>
              <a:t>可</a:t>
            </a:r>
            <a:r>
              <a:rPr lang="zh-CN" altLang="en-US"/>
              <a:t>完成</a:t>
            </a:r>
            <a:endParaRPr lang="zh-CN" altLang="en-US"/>
          </a:p>
          <a:p>
            <a:r>
              <a:rPr lang="en-US" altLang="zh-CN">
                <a:sym typeface="+mn-ea"/>
              </a:rPr>
              <a:t>2</a:t>
            </a:r>
            <a:r>
              <a:rPr lang="zh-CN" altLang="en-US">
                <a:sym typeface="+mn-ea"/>
              </a:rPr>
              <a:t>、</a:t>
            </a:r>
            <a:r>
              <a:rPr lang="en-US" altLang="zh-CN">
                <a:sym typeface="+mn-ea"/>
              </a:rPr>
              <a:t>RMCV2022</a:t>
            </a:r>
            <a:r>
              <a:rPr lang="zh-CN" altLang="en-US">
                <a:sym typeface="+mn-ea"/>
              </a:rPr>
              <a:t>与</a:t>
            </a:r>
            <a:r>
              <a:rPr lang="en-US" altLang="zh-CN">
                <a:sym typeface="+mn-ea"/>
              </a:rPr>
              <a:t>ROS</a:t>
            </a:r>
            <a:r>
              <a:rPr lang="zh-CN" altLang="en-US">
                <a:sym typeface="+mn-ea"/>
              </a:rPr>
              <a:t>的代码架构搭建（</a:t>
            </a:r>
            <a:r>
              <a:rPr lang="en-US" altLang="zh-CN">
                <a:sym typeface="+mn-ea"/>
              </a:rPr>
              <a:t>wzx</a:t>
            </a:r>
            <a:r>
              <a:rPr lang="zh-CN" altLang="en-US">
                <a:sym typeface="+mn-ea"/>
              </a:rPr>
              <a:t>、</a:t>
            </a:r>
            <a:r>
              <a:rPr lang="en-US" altLang="zh-CN">
                <a:sym typeface="+mn-ea"/>
              </a:rPr>
              <a:t>hjf</a:t>
            </a:r>
            <a:r>
              <a:rPr lang="zh-CN" altLang="en-US">
                <a:sym typeface="+mn-ea"/>
              </a:rPr>
              <a:t>、</a:t>
            </a:r>
            <a:r>
              <a:rPr lang="en-US" altLang="zh-CN">
                <a:sym typeface="+mn-ea"/>
              </a:rPr>
              <a:t>qzz</a:t>
            </a:r>
            <a:r>
              <a:rPr lang="zh-CN" altLang="en-US">
                <a:sym typeface="+mn-ea"/>
              </a:rPr>
              <a:t>）</a:t>
            </a:r>
            <a:r>
              <a:rPr lang="en-US" altLang="zh-CN">
                <a:sym typeface="+mn-ea"/>
              </a:rPr>
              <a:t>10.29</a:t>
            </a:r>
            <a:r>
              <a:rPr lang="zh-CN" altLang="en-US">
                <a:sym typeface="+mn-ea"/>
              </a:rPr>
              <a:t>（初步完成，由于哨兵的目前只有自瞄模块，所以搭建还比较</a:t>
            </a:r>
            <a:r>
              <a:rPr lang="zh-CN" altLang="en-US">
                <a:sym typeface="+mn-ea"/>
              </a:rPr>
              <a:t>简单）</a:t>
            </a:r>
            <a:endParaRPr lang="en-US" altLang="zh-CN"/>
          </a:p>
          <a:p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合作哨兵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准备前往的人员：金鹏、黄继凡、</a:t>
            </a:r>
            <a:r>
              <a:rPr lang="zh-CN" altLang="en-US"/>
              <a:t>秦泽钊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自研哨兵</a:t>
            </a:r>
            <a:r>
              <a:rPr lang="zh-CN" altLang="en-US"/>
              <a:t>任务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定位、决策、导航、</a:t>
            </a:r>
            <a:r>
              <a:rPr lang="zh-CN" altLang="en-US"/>
              <a:t>自瞄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感知模块？</a:t>
            </a:r>
            <a:r>
              <a:rPr lang="en-US" altLang="zh-CN"/>
              <a:t>3~4</a:t>
            </a:r>
            <a:r>
              <a:rPr lang="zh-CN" altLang="en-US"/>
              <a:t>小摄像头判断周围敌方情况，可以减掉云台巡逻模式，整车</a:t>
            </a:r>
            <a:r>
              <a:rPr lang="zh-CN" altLang="en-US"/>
              <a:t>识别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有</a:t>
            </a:r>
            <a:r>
              <a:rPr lang="en-US" altLang="zh-CN"/>
              <a:t>/</a:t>
            </a:r>
            <a:r>
              <a:rPr lang="zh-CN" altLang="en-US"/>
              <a:t>无初始地图的建图</a:t>
            </a:r>
            <a:r>
              <a:rPr lang="zh-CN" altLang="en-US"/>
              <a:t>模式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局部地图在无初始地图情况的使用与遍历问题（右手</a:t>
            </a:r>
            <a:r>
              <a:rPr lang="zh-CN" altLang="en-US"/>
              <a:t>法则？？）</a:t>
            </a:r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NjdmNDFkZDE2NDczNzg3MjBmOWI1ZTcyN2YxYzBkMjAifQ=="/>
  <p:tag name="KSO_WPP_MARK_KEY" val="91384cb5-08ef-45fd-8740-8b22c2236c35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853</Words>
  <Application>WPS 演示</Application>
  <PresentationFormat>宽屏</PresentationFormat>
  <Paragraphs>79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9" baseType="lpstr">
      <vt:lpstr>Arial</vt:lpstr>
      <vt:lpstr>宋体</vt:lpstr>
      <vt:lpstr>Wingdings</vt:lpstr>
      <vt:lpstr>Calibri</vt:lpstr>
      <vt:lpstr>微软雅黑</vt:lpstr>
      <vt:lpstr>Arial Unicode MS</vt:lpstr>
      <vt:lpstr>Office 主题</vt:lpstr>
      <vt:lpstr>11.5视觉组进度汇报</vt:lpstr>
      <vt:lpstr>物资</vt:lpstr>
      <vt:lpstr>培训</vt:lpstr>
      <vt:lpstr>有关传承</vt:lpstr>
      <vt:lpstr>组内招新后任务安排</vt:lpstr>
      <vt:lpstr>关于雷达</vt:lpstr>
      <vt:lpstr>自瞄研发</vt:lpstr>
      <vt:lpstr>合作哨兵</vt:lpstr>
      <vt:lpstr>自研哨兵任务</vt:lpstr>
      <vt:lpstr>《视觉slam十四讲》</vt:lpstr>
      <vt:lpstr>自研与合作两个哨兵的技术交流工作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xs</dc:creator>
  <cp:lastModifiedBy>WPS_1631333437</cp:lastModifiedBy>
  <cp:revision>43</cp:revision>
  <dcterms:created xsi:type="dcterms:W3CDTF">2022-11-04T13:49:00Z</dcterms:created>
  <dcterms:modified xsi:type="dcterms:W3CDTF">2022-11-05T15:03:11Z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3FFBD149CA77451381F8C154DE679EB1</vt:lpwstr>
  </property>
  <property fmtid="{D5CDD505-2E9C-101B-9397-08002B2CF9AE}" pid="3" name="KSOProductBuildVer">
    <vt:lpwstr>2052-11.1.0.12598</vt:lpwstr>
  </property>
</Properties>
</file>