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0" r:id="rId3"/>
    <p:sldId id="615" r:id="rId5"/>
    <p:sldId id="60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66"/>
    <a:srgbClr val="FF9999"/>
    <a:srgbClr val="FF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859" y="50800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157" y="-10639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71610" y="-135467"/>
            <a:ext cx="12296016" cy="7016695"/>
            <a:chOff x="-78012" y="-119021"/>
            <a:chExt cx="9222012" cy="5262521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-78012" y="-119021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986" y="2452657"/>
            <a:ext cx="5704840" cy="43541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52068" y="5921744"/>
            <a:ext cx="1502334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2022.08.26</a:t>
            </a:r>
            <a:endParaRPr lang="en-US" altLang="zh-CN" sz="1865" b="1" dirty="0">
              <a:solidFill>
                <a:schemeClr val="bg2">
                  <a:lumMod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61375" y="1918952"/>
            <a:ext cx="85000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RM2022</a:t>
            </a:r>
            <a:r>
              <a:rPr lang="zh-CN" altLang="en-US" sz="4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视觉组汇报</a:t>
            </a:r>
            <a:endParaRPr lang="zh-CN" altLang="en-US" sz="40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1868464"/>
            <a:ext cx="10726643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watchdog</a:t>
            </a: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线程的编写，大幅提升程序</a:t>
            </a: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  <a:endParaRPr lang="zh-CN" altLang="en-US" sz="2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今天下午了检查麦</a:t>
            </a:r>
            <a:r>
              <a:rPr lang="en-US" altLang="zh-CN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自瞄，状态为</a:t>
            </a: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</a:t>
            </a:r>
            <a:endParaRPr lang="zh-CN" altLang="en-US" sz="2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其余车新代码尚未</a:t>
            </a: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部署，自瞄状态均</a:t>
            </a:r>
            <a:r>
              <a:rPr lang="zh-CN" altLang="en-US" sz="2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未检查</a:t>
            </a:r>
            <a:endParaRPr lang="zh-CN" altLang="en-US" sz="2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视觉组目前进度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视觉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组上场标准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自瞄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近中远、高中低状态三种弹速均可击打静态目标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高中低三种状态的平动（三种弹速都要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测）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风车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小风车、大风车均稳定击打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反陀螺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英雄</a:t>
            </a:r>
            <a:r>
              <a:rPr lang="zh-CN" altLang="en-US" sz="20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打前哨站、低速陀螺、高速陀螺、邓车陀螺、移动陀螺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dmNDFkZDE2NDczNzg3MjBmOWI1ZTcyN2YxYzBkMj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演示</Application>
  <PresentationFormat>宽屏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方正正中黑简体</vt:lpstr>
      <vt:lpstr>黑体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视觉组目前进度</vt:lpstr>
      <vt:lpstr>雷达站上场标准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WPS_1631333437</cp:lastModifiedBy>
  <cp:revision>151</cp:revision>
  <dcterms:created xsi:type="dcterms:W3CDTF">2021-11-16T13:16:00Z</dcterms:created>
  <dcterms:modified xsi:type="dcterms:W3CDTF">2022-08-26T11:47:37Z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2052-11.1.0.12012</vt:lpwstr>
  </property>
</Properties>
</file>