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464" r:id="rId5"/>
    <p:sldId id="462" r:id="rId6"/>
    <p:sldId id="461" r:id="rId7"/>
    <p:sldId id="4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859" y="50800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57" y="-10639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71610" y="-135467"/>
            <a:ext cx="12296016" cy="7016695"/>
            <a:chOff x="-78012" y="-119021"/>
            <a:chExt cx="9222012" cy="5262521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-78012" y="-119021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RM2022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263015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2021.11.8</a:t>
            </a:r>
            <a:endParaRPr lang="en-US" altLang="zh-CN" sz="1865" b="1" dirty="0">
              <a:solidFill>
                <a:schemeClr val="bg2">
                  <a:lumMod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130" y="362140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4485" y="-73025"/>
            <a:ext cx="2054860" cy="20580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我们的进度已经落后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455V6{)MZ2`0KYBBLNC)96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540" y="1985010"/>
            <a:ext cx="12192000" cy="4872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上周记录</a:t>
            </a:r>
            <a:r>
              <a:rPr lang="zh-CN" altLang="en-US" sz="24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（你的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flag</a:t>
            </a:r>
            <a:r>
              <a:rPr lang="zh-CN" altLang="en-US" sz="24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还好吗）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695" y="1825625"/>
            <a:ext cx="5722620" cy="16637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en-US" altLang="zh-CN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机械组</a:t>
            </a:r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电控组</a:t>
            </a:r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硬件组</a:t>
            </a:r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视觉组</a:t>
            </a:r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运营组</a:t>
            </a:r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4029710"/>
            <a:ext cx="6584315" cy="14890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英雄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步兵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飞镖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Q69ZE%P8CQ%KXQ%7XM5S`$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9430" y="142240"/>
            <a:ext cx="2633345" cy="2303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0885" y="1825625"/>
            <a:ext cx="551815" cy="14446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·新人任务</a:t>
            </a:r>
            <a:endParaRPr lang="zh-CN" altLang="en-US" sz="24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  <a:endParaRPr lang="zh-CN" altLang="en-US" sz="7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266763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方正正中黑简体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我们的进度已经落后了</vt:lpstr>
      <vt:lpstr>#上周记录（你的flag还好吗）</vt:lpstr>
      <vt:lpstr>#进度查询</vt:lpstr>
      <vt:lpstr>展翅天穹.......           向死而生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坤坤</cp:lastModifiedBy>
  <cp:revision>57</cp:revision>
  <dcterms:created xsi:type="dcterms:W3CDTF">2020-10-16T07:42:00Z</dcterms:created>
  <dcterms:modified xsi:type="dcterms:W3CDTF">2021-11-08T15:22:32Z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2052-11.1.0.11045</vt:lpwstr>
  </property>
</Properties>
</file>