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80" r:id="rId2"/>
    <p:sldId id="464" r:id="rId3"/>
    <p:sldId id="484" r:id="rId4"/>
    <p:sldId id="485" r:id="rId5"/>
    <p:sldId id="498" r:id="rId6"/>
    <p:sldId id="471" r:id="rId7"/>
    <p:sldId id="497" r:id="rId8"/>
    <p:sldId id="486" r:id="rId9"/>
    <p:sldId id="489" r:id="rId10"/>
    <p:sldId id="507" r:id="rId11"/>
    <p:sldId id="493" r:id="rId12"/>
    <p:sldId id="494" r:id="rId13"/>
    <p:sldId id="499" r:id="rId14"/>
    <p:sldId id="4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11FF6-381D-4990-ADBA-D7343BEA238F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A5340-7F39-4C18-8933-3AE4C8057C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6B73D-9B36-4C23-A088-3DA5174F61D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39794-D6F9-4308-9C32-8B5EEED57E30}" type="datetimeFigureOut">
              <a:rPr lang="zh-CN" altLang="en-US" smtClean="0"/>
              <a:t>2022/10/9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CBF7-5262-4375-9EAD-541A4B2992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战队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074" y="2863986"/>
            <a:ext cx="5140169" cy="3923213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4018249" y="-3994014"/>
            <a:ext cx="12192000" cy="6858000"/>
            <a:chOff x="0" y="0"/>
            <a:chExt cx="9144000" cy="51435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1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effectLst>
              <a:reflection endPos="0" dist="50800" dir="5400000" sy="-100000" algn="bl" rotWithShape="0"/>
            </a:effectLst>
          </p:spPr>
        </p:pic>
        <p:sp>
          <p:nvSpPr>
            <p:cNvPr id="13" name="矩形 1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3319" y="2131957"/>
            <a:ext cx="12193268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-14222954" y="-4726043"/>
            <a:ext cx="40364105" cy="14308351"/>
            <a:chOff x="-321794" y="-8656275"/>
            <a:chExt cx="30273077" cy="10731263"/>
          </a:xfrm>
          <a:solidFill>
            <a:schemeClr val="bg1"/>
          </a:solidFill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11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1794" y="-8656275"/>
              <a:ext cx="9144000" cy="5143500"/>
            </a:xfrm>
            <a:prstGeom prst="rect">
              <a:avLst/>
            </a:prstGeom>
            <a:grpFill/>
            <a:effectLst>
              <a:reflection endPos="0" dist="50800" dir="5400000" sy="-100000" algn="bl" rotWithShape="0"/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0807283" y="-3132012"/>
              <a:ext cx="9144000" cy="5207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1026442" y="1635523"/>
            <a:ext cx="9934412" cy="427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RM2023</a:t>
            </a:r>
            <a: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赛季南工骁鹰机器人队</a:t>
            </a:r>
            <a:b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次全体会议</a:t>
            </a:r>
          </a:p>
          <a:p>
            <a:pPr algn="ctr"/>
            <a:endParaRPr lang="zh-CN" altLang="en-US" sz="48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265" b="1" noProof="1">
              <a:ln w="660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265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265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52068" y="5921744"/>
            <a:ext cx="1383030" cy="378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5" b="1" dirty="0">
                <a:solidFill>
                  <a:schemeClr val="bg2">
                    <a:lumMod val="2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2022.10.04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17" y="174213"/>
            <a:ext cx="4541137" cy="8368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04" y="76003"/>
            <a:ext cx="1957002" cy="13593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304311"/>
            <a:ext cx="10515600" cy="1325563"/>
          </a:xfrm>
        </p:spPr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重要的其他事项</a:t>
            </a:r>
            <a:endParaRPr lang="zh-CN" altLang="en-US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8496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nas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已经给各组建立了文件夹，各组员需联系本组负责人获得账号密码，一周之后如无异常则将删除旧账号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304311"/>
            <a:ext cx="10515600" cy="1325563"/>
          </a:xfrm>
        </p:spPr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重要的其他事项</a:t>
            </a:r>
            <a:endParaRPr lang="zh-CN" altLang="en-US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660400" y="1888582"/>
            <a:ext cx="11214768" cy="465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10.06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、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</a:rPr>
              <a:t>10.07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宣传组需要拍摄一个</a:t>
            </a:r>
            <a:r>
              <a:rPr lang="zh-CN" altLang="en-US" sz="3600" b="1" dirty="0">
                <a:solidFill>
                  <a:srgbClr val="FF0000"/>
                </a:solidFill>
              </a:rPr>
              <a:t>面向新人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的战队介绍</a:t>
            </a:r>
          </a:p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各兵种组负责人确保自己的车</a:t>
            </a:r>
            <a:r>
              <a:rPr lang="zh-CN" altLang="en-US" sz="3600" b="1" dirty="0">
                <a:solidFill>
                  <a:srgbClr val="FF0000"/>
                </a:solidFill>
              </a:rPr>
              <a:t>基础功能正常</a:t>
            </a:r>
            <a:endParaRPr lang="zh-CN" alt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</a:rPr>
              <a:t>写一个自身兵种的简介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304311"/>
            <a:ext cx="10515600" cy="1325563"/>
          </a:xfrm>
        </p:spPr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重要的其他事项</a:t>
            </a:r>
            <a:endParaRPr lang="zh-CN" altLang="en-US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84968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物资采购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3000" y="2709545"/>
            <a:ext cx="67386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目前你队的</a:t>
            </a:r>
            <a:r>
              <a:rPr lang="zh-CN" altLang="en-US" sz="2400" b="1">
                <a:solidFill>
                  <a:srgbClr val="FF0000"/>
                </a:solidFill>
              </a:rPr>
              <a:t>可流转资金紧张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，各技术组负责人合理安排物资采购节奏</a:t>
            </a:r>
          </a:p>
        </p:txBody>
      </p:sp>
      <p:pic>
        <p:nvPicPr>
          <p:cNvPr id="6" name="图片 5" descr="6FQFU2)05DEWR~QCBYO{3Y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3822700"/>
            <a:ext cx="3810000" cy="3035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9750" y="3786505"/>
            <a:ext cx="69278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>
                <a:solidFill>
                  <a:srgbClr val="FF0000"/>
                </a:solidFill>
              </a:rPr>
              <a:t>你队奖金已经清零了！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521065" y="0"/>
            <a:ext cx="36709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>
                <a:solidFill>
                  <a:srgbClr val="FF0000"/>
                </a:solidFill>
              </a:rPr>
              <a:t>诚招副歌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304311"/>
            <a:ext cx="10515600" cy="1325563"/>
          </a:xfrm>
        </p:spPr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重要的其他事项</a:t>
            </a:r>
            <a:endParaRPr lang="zh-CN" altLang="en-US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660400" y="1903187"/>
            <a:ext cx="11214768" cy="465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 sz="8800" b="1" dirty="0">
                <a:solidFill>
                  <a:srgbClr val="FF0000"/>
                </a:solidFill>
              </a:rPr>
              <a:t>注意身体！</a:t>
            </a:r>
          </a:p>
        </p:txBody>
      </p:sp>
      <p:pic>
        <p:nvPicPr>
          <p:cNvPr id="3" name="图片 2" descr="1664806515189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470" y="2221230"/>
            <a:ext cx="6018530" cy="46367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29175"/>
            <a:ext cx="6124575" cy="14947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02280"/>
          </a:xfrm>
        </p:spPr>
        <p:txBody>
          <a:bodyPr/>
          <a:lstStyle/>
          <a:p>
            <a:pPr algn="ctr"/>
            <a:r>
              <a:rPr lang="zh-CN" altLang="en-US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展翅天穹</a:t>
            </a:r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....... </a:t>
            </a:r>
            <a:r>
              <a:rPr lang="en-US" altLang="zh-CN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br>
              <a:rPr lang="zh-CN" altLang="en-US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lang="zh-CN" altLang="en-US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zh-CN" altLang="en-US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向死而生</a:t>
            </a:r>
          </a:p>
        </p:txBody>
      </p:sp>
      <p:pic>
        <p:nvPicPr>
          <p:cNvPr id="7" name="图片 6" descr="战队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45" y="2667635"/>
            <a:ext cx="5704840" cy="43541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会议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纲要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40435" y="1691005"/>
            <a:ext cx="6167755" cy="2416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1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朝花夕拾；</a:t>
            </a:r>
          </a:p>
          <a:p>
            <a:pPr>
              <a:lnSpc>
                <a:spcPct val="21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国庆冲刺；</a:t>
            </a:r>
          </a:p>
          <a:p>
            <a:pPr>
              <a:lnSpc>
                <a:spcPct val="21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重要的其他事项；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各组招新情况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机械组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  进行了第一次线下面试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电控组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  进行了第一次线下面试、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视觉组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  进行了数次线下培训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宣传组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  已给所有新人分配任务与大作业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硬件组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  海哥：已封装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招新需要注意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47705" cy="4351655"/>
          </a:xfrm>
        </p:spPr>
        <p:txBody>
          <a:bodyPr>
            <a:normAutofit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培训群需要日常有人答疑（可分时段安排）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√</a:t>
            </a: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鼓励引导为主，禁止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yygq   √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技术相关问题留个心眼，不要过于深入以致泄密</a:t>
            </a:r>
            <a:r>
              <a:rPr lang="zh-CN" altLang="en-US" sz="1400" b="1" dirty="0">
                <a:solidFill>
                  <a:srgbClr val="FF0000"/>
                </a:solidFill>
                <a:effectLst/>
              </a:rPr>
              <a:t>（泄密必被抓，被抓就杀头）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effectLst/>
              </a:rPr>
              <a:t>√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考核事宜统一口径，不清楚的先问负责人再说 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√</a:t>
            </a: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应当传达“我们不是社团”理念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（例如假期不愿意付出时间的可以白白了）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√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304311"/>
            <a:ext cx="10515600" cy="1325563"/>
          </a:xfrm>
        </p:spPr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研发任务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0400" y="1629874"/>
            <a:ext cx="4694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现阶段几座大山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60400" y="2533531"/>
            <a:ext cx="2424830" cy="278558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工程机械臂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平衡步兵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自动步兵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715" y="56134"/>
            <a:ext cx="6490570" cy="64905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106772" y="1871066"/>
            <a:ext cx="193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现阶段几座小山</a:t>
            </a:r>
          </a:p>
        </p:txBody>
      </p:sp>
      <p:sp>
        <p:nvSpPr>
          <p:cNvPr id="12" name="内容占位符 2"/>
          <p:cNvSpPr txBox="1"/>
          <p:nvPr/>
        </p:nvSpPr>
        <p:spPr>
          <a:xfrm>
            <a:off x="9106772" y="2370455"/>
            <a:ext cx="2424830" cy="2785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自瞄稳定性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英雄吊射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电控交接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超级电容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精度设计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……</a:t>
            </a:r>
          </a:p>
          <a:p>
            <a:pPr>
              <a:lnSpc>
                <a:spcPct val="160000"/>
              </a:lnSpc>
            </a:pPr>
            <a:endParaRPr lang="zh-CN" altLang="en-US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6320" y="3179445"/>
            <a:ext cx="2491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方案已确定，准备测试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36320" y="3993515"/>
            <a:ext cx="175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国庆出图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36320" y="4787900"/>
            <a:ext cx="1916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正在设计决策算法和测试雷达</a:t>
            </a:r>
          </a:p>
        </p:txBody>
      </p:sp>
      <p:pic>
        <p:nvPicPr>
          <p:cNvPr id="9" name="图片 8" descr="QQ图片202210032158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00" y="5638800"/>
            <a:ext cx="12573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1514" y="690802"/>
            <a:ext cx="8781789" cy="1325563"/>
          </a:xfrm>
        </p:spPr>
        <p:txBody>
          <a:bodyPr>
            <a:normAutofit/>
          </a:bodyPr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可以不用疲于复习课业的时间大约还有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1.2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个月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00" y="2825876"/>
            <a:ext cx="10587418" cy="23575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标题 1"/>
          <p:cNvSpPr txBox="1"/>
          <p:nvPr/>
        </p:nvSpPr>
        <p:spPr>
          <a:xfrm>
            <a:off x="5122623" y="2267211"/>
            <a:ext cx="1771390" cy="474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Bef>
                <a:spcPts val="1000"/>
              </a:spcBef>
            </a:pPr>
            <a:r>
              <a:rPr lang="zh-CN" altLang="en-US" sz="16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各课大致结课时间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1514" y="690802"/>
            <a:ext cx="8781789" cy="1325563"/>
          </a:xfrm>
        </p:spPr>
        <p:txBody>
          <a:bodyPr>
            <a:normAutofit/>
          </a:bodyPr>
          <a:lstStyle/>
          <a:p>
            <a:pPr indent="-228600" algn="ctr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国庆冲刺，弯道超车！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2016760"/>
            <a:ext cx="7738745" cy="41154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45205" y="2343785"/>
            <a:ext cx="31610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>
                <a:solidFill>
                  <a:srgbClr val="FF0000"/>
                </a:solidFill>
              </a:rPr>
              <a:t>上班！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304311"/>
            <a:ext cx="10515600" cy="1325563"/>
          </a:xfrm>
        </p:spPr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国庆冲刺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60400" y="1765300"/>
            <a:ext cx="1037526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自动步兵：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</a:rPr>
              <a:t>10.07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前实现底盘控制</a:t>
            </a:r>
          </a:p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                 机械尽快做出底盘给电控视觉进行方案测试</a:t>
            </a:r>
          </a:p>
          <a:p>
            <a:endParaRPr lang="zh-CN" alt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哨兵：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完善新哨兵需求分析、新人指导书，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做新动能回收方案</a:t>
            </a:r>
          </a:p>
          <a:p>
            <a:endParaRPr lang="zh-CN" alt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工程：制作测试机械臂，兑换站姿态模拟</a:t>
            </a:r>
          </a:p>
          <a:p>
            <a:endParaRPr lang="zh-CN" alt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平衡：国庆出新图（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</a:rPr>
              <a:t>wjy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：团建的时候我要画图！），新人拆旧平衡车</a:t>
            </a:r>
          </a:p>
          <a:p>
            <a:endParaRPr lang="zh-CN" alt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小弹测试：国庆对已开源的发射进行测试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304311"/>
            <a:ext cx="10515600" cy="1325563"/>
          </a:xfrm>
        </p:spPr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重要的其他事项</a:t>
            </a:r>
            <a:endParaRPr lang="zh-CN" altLang="en-US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849689"/>
            <a:ext cx="10515600" cy="4351338"/>
          </a:xfrm>
        </p:spPr>
        <p:txBody>
          <a:bodyPr>
            <a:normAutofit fontScale="8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团建：【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10.06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】晚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708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，结束后出校爬梧桐山，</a:t>
            </a:r>
            <a:r>
              <a:rPr lang="zh-CN" altLang="en-US" sz="3200" b="1" dirty="0">
                <a:solidFill>
                  <a:srgbClr val="FF0000"/>
                </a:solidFill>
              </a:rPr>
              <a:t>通宵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看日出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2000" b="1" dirty="0">
                <a:solidFill>
                  <a:srgbClr val="FF0000"/>
                </a:solidFill>
              </a:rPr>
              <a:t>记得申请</a:t>
            </a:r>
            <a:r>
              <a:rPr lang="en-US" altLang="zh-CN" sz="12000" b="1" dirty="0">
                <a:solidFill>
                  <a:srgbClr val="FF0000"/>
                </a:solidFill>
              </a:rPr>
              <a:t>10.07</a:t>
            </a:r>
            <a:r>
              <a:rPr lang="zh-CN" altLang="en-US" sz="12000" b="1" dirty="0">
                <a:solidFill>
                  <a:srgbClr val="FF0000"/>
                </a:solidFill>
              </a:rPr>
              <a:t>入校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468</Words>
  <Application>Microsoft Office PowerPoint</Application>
  <PresentationFormat>宽屏</PresentationFormat>
  <Paragraphs>68</Paragraphs>
  <Slides>14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方正正中黑简体</vt:lpstr>
      <vt:lpstr>微软雅黑</vt:lpstr>
      <vt:lpstr>Arial</vt:lpstr>
      <vt:lpstr>Office 主题​​</vt:lpstr>
      <vt:lpstr>PowerPoint 演示文稿</vt:lpstr>
      <vt:lpstr>会议纲要</vt:lpstr>
      <vt:lpstr>各组招新情况</vt:lpstr>
      <vt:lpstr>招新需要注意</vt:lpstr>
      <vt:lpstr>研发任务</vt:lpstr>
      <vt:lpstr>可以不用疲于复习课业的时间大约还有1.2个月</vt:lpstr>
      <vt:lpstr>国庆冲刺，弯道超车！</vt:lpstr>
      <vt:lpstr>国庆冲刺</vt:lpstr>
      <vt:lpstr>重要的其他事项</vt:lpstr>
      <vt:lpstr>重要的其他事项</vt:lpstr>
      <vt:lpstr>重要的其他事项</vt:lpstr>
      <vt:lpstr>重要的其他事项</vt:lpstr>
      <vt:lpstr>重要的其他事项</vt:lpstr>
      <vt:lpstr>展翅天穹.......           向死而生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 weibo</dc:creator>
  <cp:lastModifiedBy>佩奇</cp:lastModifiedBy>
  <cp:revision>87</cp:revision>
  <dcterms:created xsi:type="dcterms:W3CDTF">2020-10-16T07:42:00Z</dcterms:created>
  <dcterms:modified xsi:type="dcterms:W3CDTF">2022-10-08T16:17:12Z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E26ADD85D30A48DC8B57F54A4C8AEB55</vt:lpwstr>
  </property>
  <property fmtid="{D5CDD505-2E9C-101B-9397-08002B2CF9AE}" pid="3" name="KSOProductBuildVer">
    <vt:lpwstr>2052-11.1.0.9914</vt:lpwstr>
  </property>
</Properties>
</file>