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80" r:id="rId3"/>
    <p:sldId id="464" r:id="rId5"/>
    <p:sldId id="471" r:id="rId6"/>
    <p:sldId id="484" r:id="rId7"/>
    <p:sldId id="512" r:id="rId8"/>
    <p:sldId id="489" r:id="rId9"/>
    <p:sldId id="525" r:id="rId10"/>
    <p:sldId id="519" r:id="rId11"/>
    <p:sldId id="518" r:id="rId12"/>
    <p:sldId id="514" r:id="rId13"/>
    <p:sldId id="507" r:id="rId14"/>
    <p:sldId id="513" r:id="rId15"/>
    <p:sldId id="4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11FF6-381D-4990-ADBA-D7343BEA2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5340-7F39-4C18-8933-3AE4C8057C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6B73D-9B36-4C23-A088-3DA5174F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018249" y="-3994014"/>
            <a:ext cx="12192000" cy="6858000"/>
            <a:chOff x="0" y="0"/>
            <a:chExt cx="9144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effectLst>
              <a:reflection endPos="0" dist="50800" dir="5400000" sy="-100000" algn="bl" rotWithShape="0"/>
            </a:effectLst>
          </p:spPr>
        </p:pic>
        <p:sp>
          <p:nvSpPr>
            <p:cNvPr id="13" name="矩形 1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3319" y="2131957"/>
            <a:ext cx="12193268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14222954" y="-4726043"/>
            <a:ext cx="40364105" cy="14308351"/>
            <a:chOff x="-321794" y="-8656275"/>
            <a:chExt cx="30273077" cy="10731263"/>
          </a:xfrm>
          <a:solidFill>
            <a:schemeClr val="bg1"/>
          </a:solidFill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1794" y="-8656275"/>
              <a:ext cx="9144000" cy="5143500"/>
            </a:xfrm>
            <a:prstGeom prst="rect">
              <a:avLst/>
            </a:prstGeom>
            <a:grpFill/>
            <a:effectLst>
              <a:reflection endPos="0" dist="50800" dir="5400000" sy="-100000" algn="bl" rotWithShape="0"/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0807283" y="-3132012"/>
              <a:ext cx="9144000" cy="5207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991893" y="2131957"/>
            <a:ext cx="9934412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RM2023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赛季南工骁鹰机器人队</a:t>
            </a:r>
            <a:b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次全体会议</a:t>
            </a:r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265" b="1" noProof="1">
              <a:ln w="660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52068" y="5921744"/>
            <a:ext cx="1383030" cy="3784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 b="1" dirty="0">
                <a:solidFill>
                  <a:schemeClr val="bg2">
                    <a:lumMod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2022.10.09</a:t>
            </a:r>
            <a:endParaRPr lang="en-US" altLang="zh-CN" sz="1865" b="1" dirty="0">
              <a:solidFill>
                <a:schemeClr val="bg2">
                  <a:lumMod val="2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7" y="174213"/>
            <a:ext cx="4541137" cy="8368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04" y="76003"/>
            <a:ext cx="1957002" cy="1359347"/>
          </a:xfrm>
          <a:prstGeom prst="rect">
            <a:avLst/>
          </a:prstGeom>
        </p:spPr>
      </p:pic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075" y="3611881"/>
            <a:ext cx="5476047" cy="4179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留意报销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9765" y="0"/>
            <a:ext cx="5182235" cy="68027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7175"/>
            <a:ext cx="7225030" cy="1148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注意用餐习惯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0"/>
            <a:ext cx="12192000" cy="6858000"/>
            <a:chOff x="431" y="-2189"/>
            <a:chExt cx="19200" cy="10800"/>
          </a:xfrm>
        </p:grpSpPr>
        <p:pic>
          <p:nvPicPr>
            <p:cNvPr id="9" name="图片 8" descr="Cache_3b414a250c44097b.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31" y="3480"/>
              <a:ext cx="11112" cy="5131"/>
            </a:xfrm>
            <a:prstGeom prst="rect">
              <a:avLst/>
            </a:prstGeom>
          </p:spPr>
        </p:pic>
        <p:pic>
          <p:nvPicPr>
            <p:cNvPr id="13" name="图片 12" descr="-59de57c7b0f85d6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32" y="-2189"/>
              <a:ext cx="8099" cy="10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注意用餐习惯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2764790"/>
            <a:ext cx="12192000" cy="4093210"/>
            <a:chOff x="-3869" y="2143"/>
            <a:chExt cx="19200" cy="6446"/>
          </a:xfrm>
        </p:grpSpPr>
        <p:pic>
          <p:nvPicPr>
            <p:cNvPr id="10" name="图片 9" descr="Cache_-9f99bb2639c0bcb.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3869" y="4176"/>
              <a:ext cx="9557" cy="4413"/>
            </a:xfrm>
            <a:prstGeom prst="rect">
              <a:avLst/>
            </a:prstGeom>
          </p:spPr>
        </p:pic>
        <p:pic>
          <p:nvPicPr>
            <p:cNvPr id="11" name="图片 10" descr="Cache_d49d6280e73eec6.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97" y="2143"/>
              <a:ext cx="4834" cy="6446"/>
            </a:xfrm>
            <a:prstGeom prst="rect">
              <a:avLst/>
            </a:prstGeom>
          </p:spPr>
        </p:pic>
        <p:pic>
          <p:nvPicPr>
            <p:cNvPr id="12" name="图片 11" descr="Cache_f1498e95f028274.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8" y="2176"/>
              <a:ext cx="4809" cy="64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02280"/>
          </a:xfrm>
        </p:spPr>
        <p:txBody>
          <a:bodyPr/>
          <a:lstStyle/>
          <a:p>
            <a:pPr algn="ctr"/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展翅天穹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.......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b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向死而生</a:t>
            </a:r>
            <a:endParaRPr lang="zh-CN" altLang="en-US" sz="7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745" y="2667635"/>
            <a:ext cx="5704840" cy="4354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纲要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0435" y="1691005"/>
            <a:ext cx="6167755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进度汇报与规划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；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重要的其他事项；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514" y="690802"/>
            <a:ext cx="8781789" cy="1325563"/>
          </a:xfrm>
        </p:spPr>
        <p:txBody>
          <a:bodyPr>
            <a:normAutofit/>
          </a:bodyPr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可以不用疲于复习课业的时间大约还有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个月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700" y="2825876"/>
            <a:ext cx="10587418" cy="2357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标题 1"/>
          <p:cNvSpPr txBox="1"/>
          <p:nvPr/>
        </p:nvSpPr>
        <p:spPr>
          <a:xfrm>
            <a:off x="5122623" y="2267211"/>
            <a:ext cx="1771390" cy="474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1000"/>
              </a:spcBef>
            </a:pPr>
            <a:r>
              <a:rPr lang="zh-CN" altLang="en-US" sz="1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各课大致结课时间</a:t>
            </a:r>
            <a:endParaRPr lang="zh-CN" altLang="en-US" sz="1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进度汇报与规划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机械组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电控组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视觉组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宣传组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硬件组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进度汇报与规划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英雄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工程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组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步兵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组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哨兵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组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无人机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组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飞镖组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雷达组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4000" b="1" dirty="0">
                <a:solidFill>
                  <a:srgbClr val="FF0000"/>
                </a:solidFill>
              </a:rPr>
              <a:t>nas</a:t>
            </a:r>
            <a:endParaRPr lang="zh-CN" altLang="en-US" sz="4000" b="1" dirty="0">
              <a:solidFill>
                <a:srgbClr val="FF0000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各组组会相关资料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PPT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会议记录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0" y="4629150"/>
            <a:ext cx="634365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培训学习资料汇总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机械设备使用文档汇总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培训讲座录制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seatable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（有日历模式）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将作为日后项目管理测评工具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各负责人填写好人员分工与进度日程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团队章程正在完善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ing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</a:rPr>
              <a:t>记得值日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2820" y="5470525"/>
            <a:ext cx="8679180" cy="1387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WPS 演示</Application>
  <PresentationFormat>宽屏</PresentationFormat>
  <Paragraphs>76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方正正中黑简体</vt:lpstr>
      <vt:lpstr>黑体</vt:lpstr>
      <vt:lpstr>等线</vt:lpstr>
      <vt:lpstr>Arial Unicode MS</vt:lpstr>
      <vt:lpstr>等线 Light</vt:lpstr>
      <vt:lpstr>Office 主题​​</vt:lpstr>
      <vt:lpstr>PowerPoint 演示文稿</vt:lpstr>
      <vt:lpstr>会议纲要</vt:lpstr>
      <vt:lpstr>可以不用疲于复习课业的时间大约还有1个月</vt:lpstr>
      <vt:lpstr>进度汇报与规划</vt:lpstr>
      <vt:lpstr>进度汇报与规划</vt:lpstr>
      <vt:lpstr>重要的其他事项</vt:lpstr>
      <vt:lpstr>重要的其他事项</vt:lpstr>
      <vt:lpstr>重要的其他事项</vt:lpstr>
      <vt:lpstr>重要的其他事项</vt:lpstr>
      <vt:lpstr>重要的其他事项</vt:lpstr>
      <vt:lpstr>重要的其他事项</vt:lpstr>
      <vt:lpstr>重要的其他事项</vt:lpstr>
      <vt:lpstr>展翅天穹.......           向死而生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weibo</dc:creator>
  <cp:lastModifiedBy>Yellow Ten</cp:lastModifiedBy>
  <cp:revision>89</cp:revision>
  <dcterms:created xsi:type="dcterms:W3CDTF">2020-10-16T07:42:00Z</dcterms:created>
  <dcterms:modified xsi:type="dcterms:W3CDTF">2022-10-09T07:44:50Z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E26ADD85D30A48DC8B57F54A4C8AEB55</vt:lpwstr>
  </property>
  <property fmtid="{D5CDD505-2E9C-101B-9397-08002B2CF9AE}" pid="3" name="KSOProductBuildVer">
    <vt:lpwstr>2052-11.1.0.9914</vt:lpwstr>
  </property>
</Properties>
</file>