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80" r:id="rId3"/>
    <p:sldId id="464" r:id="rId5"/>
    <p:sldId id="471" r:id="rId6"/>
    <p:sldId id="532" r:id="rId7"/>
    <p:sldId id="484" r:id="rId8"/>
    <p:sldId id="512" r:id="rId9"/>
    <p:sldId id="519" r:id="rId10"/>
    <p:sldId id="489" r:id="rId11"/>
    <p:sldId id="540" r:id="rId12"/>
    <p:sldId id="542" r:id="rId13"/>
    <p:sldId id="533" r:id="rId14"/>
    <p:sldId id="4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11FF6-381D-4990-ADBA-D7343BEA2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5340-7F39-4C18-8933-3AE4C8057C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6B73D-9B36-4C23-A088-3DA5174F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018249" y="-3994014"/>
            <a:ext cx="12192000" cy="6858000"/>
            <a:chOff x="0" y="0"/>
            <a:chExt cx="9144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effectLst>
              <a:reflection endPos="0" dist="50800" dir="5400000" sy="-100000" algn="bl" rotWithShape="0"/>
            </a:effectLst>
          </p:spPr>
        </p:pic>
        <p:sp>
          <p:nvSpPr>
            <p:cNvPr id="13" name="矩形 1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3319" y="2131957"/>
            <a:ext cx="12193268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14222954" y="-4726043"/>
            <a:ext cx="40364105" cy="14308351"/>
            <a:chOff x="-321794" y="-8656275"/>
            <a:chExt cx="30273077" cy="10731263"/>
          </a:xfrm>
          <a:solidFill>
            <a:schemeClr val="bg1"/>
          </a:solidFill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1794" y="-8656275"/>
              <a:ext cx="9144000" cy="5143500"/>
            </a:xfrm>
            <a:prstGeom prst="rect">
              <a:avLst/>
            </a:prstGeom>
            <a:grpFill/>
            <a:effectLst>
              <a:reflection endPos="0" dist="50800" dir="5400000" sy="-100000" algn="bl" rotWithShape="0"/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0807283" y="-3132012"/>
              <a:ext cx="9144000" cy="5207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991893" y="2131957"/>
            <a:ext cx="9934412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RM2023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赛季南工骁鹰机器人队</a:t>
            </a:r>
            <a:b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次全体会议</a:t>
            </a:r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265" b="1" noProof="1">
              <a:ln w="660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52068" y="5921744"/>
            <a:ext cx="1383030" cy="37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 b="1" dirty="0">
                <a:solidFill>
                  <a:schemeClr val="bg2">
                    <a:lumMod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2022.10.23</a:t>
            </a:r>
            <a:endParaRPr lang="en-US" altLang="zh-CN" sz="1865" b="1" dirty="0">
              <a:solidFill>
                <a:schemeClr val="bg2">
                  <a:lumMod val="2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7" y="174213"/>
            <a:ext cx="4541137" cy="8368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04" y="76003"/>
            <a:ext cx="1957002" cy="1359347"/>
          </a:xfrm>
          <a:prstGeom prst="rect">
            <a:avLst/>
          </a:prstGeom>
        </p:spPr>
      </p:pic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075" y="3611881"/>
            <a:ext cx="5476047" cy="4179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10.29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技术交流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38368"/>
          <a:stretch>
            <a:fillRect/>
          </a:stretch>
        </p:blipFill>
        <p:spPr>
          <a:xfrm>
            <a:off x="7069455" y="0"/>
            <a:ext cx="5122545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63407"/>
          <a:stretch>
            <a:fillRect/>
          </a:stretch>
        </p:blipFill>
        <p:spPr>
          <a:xfrm>
            <a:off x="2488565" y="3216910"/>
            <a:ext cx="4580890" cy="3641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2022 RMUL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9120" y="3546475"/>
            <a:ext cx="6532880" cy="331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54370"/>
          <a:stretch>
            <a:fillRect/>
          </a:stretch>
        </p:blipFill>
        <p:spPr>
          <a:xfrm>
            <a:off x="8486140" y="41910"/>
            <a:ext cx="3705860" cy="35198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02280"/>
          </a:xfrm>
        </p:spPr>
        <p:txBody>
          <a:bodyPr/>
          <a:lstStyle/>
          <a:p>
            <a:pPr algn="ctr"/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展翅天穹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.......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b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向死而生</a:t>
            </a:r>
            <a:endParaRPr lang="zh-CN" altLang="en-US" sz="7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745" y="2667635"/>
            <a:ext cx="5704840" cy="4354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纲要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0435" y="1691005"/>
            <a:ext cx="616775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进度汇报与规划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；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重要的其他事项；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514" y="690802"/>
            <a:ext cx="8781789" cy="1325563"/>
          </a:xfrm>
        </p:spPr>
        <p:txBody>
          <a:bodyPr>
            <a:normAutofit/>
          </a:bodyPr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可以不用疲于复习课业的时间大约还有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0.5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个月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700" y="2825876"/>
            <a:ext cx="10587418" cy="2357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标题 1"/>
          <p:cNvSpPr txBox="1"/>
          <p:nvPr/>
        </p:nvSpPr>
        <p:spPr>
          <a:xfrm>
            <a:off x="5122623" y="2267211"/>
            <a:ext cx="1771390" cy="474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1000"/>
              </a:spcBef>
            </a:pPr>
            <a:r>
              <a:rPr lang="zh-CN" altLang="en-US" sz="1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各课大致结课时间</a:t>
            </a:r>
            <a:endParaRPr lang="zh-CN" altLang="en-US" sz="1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2094" y="-78"/>
            <a:ext cx="8781789" cy="1325563"/>
          </a:xfrm>
        </p:spPr>
        <p:txBody>
          <a:bodyPr>
            <a:normAutofit/>
          </a:bodyPr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距离最近的考试仅剩</a:t>
            </a:r>
            <a:r>
              <a:rPr lang="en-US" altLang="zh-CN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lang="en-US" altLang="zh-CN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  <a:endParaRPr lang="en-US" altLang="zh-CN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 descr="826C706CF16CF5431772C4AF2ED934AF"/>
          <p:cNvPicPr>
            <a:picLocks noChangeAspect="1"/>
          </p:cNvPicPr>
          <p:nvPr/>
        </p:nvPicPr>
        <p:blipFill>
          <a:blip r:embed="rId1"/>
          <a:srcRect t="306" r="1011" b="52884"/>
          <a:stretch>
            <a:fillRect/>
          </a:stretch>
        </p:blipFill>
        <p:spPr>
          <a:xfrm>
            <a:off x="0" y="0"/>
            <a:ext cx="3045460" cy="3210560"/>
          </a:xfrm>
          <a:prstGeom prst="rect">
            <a:avLst/>
          </a:prstGeom>
        </p:spPr>
      </p:pic>
      <p:pic>
        <p:nvPicPr>
          <p:cNvPr id="8" name="图片 7" descr="13FE985A8860425E3F2467C6D33CA9A5"/>
          <p:cNvPicPr>
            <a:picLocks noChangeAspect="1"/>
          </p:cNvPicPr>
          <p:nvPr/>
        </p:nvPicPr>
        <p:blipFill>
          <a:blip r:embed="rId2"/>
          <a:srcRect b="62553"/>
          <a:stretch>
            <a:fillRect/>
          </a:stretch>
        </p:blipFill>
        <p:spPr>
          <a:xfrm>
            <a:off x="-14605" y="3210560"/>
            <a:ext cx="3074670" cy="2559050"/>
          </a:xfrm>
          <a:prstGeom prst="rect">
            <a:avLst/>
          </a:prstGeom>
        </p:spPr>
      </p:pic>
      <p:pic>
        <p:nvPicPr>
          <p:cNvPr id="10" name="图片 9" descr="3EA11212CB5B7A8AB9F4E11B1D7D0D35"/>
          <p:cNvPicPr>
            <a:picLocks noChangeAspect="1"/>
          </p:cNvPicPr>
          <p:nvPr/>
        </p:nvPicPr>
        <p:blipFill>
          <a:blip r:embed="rId3"/>
          <a:srcRect b="62546"/>
          <a:stretch>
            <a:fillRect/>
          </a:stretch>
        </p:blipFill>
        <p:spPr>
          <a:xfrm>
            <a:off x="3060065" y="4285615"/>
            <a:ext cx="3090545" cy="2572385"/>
          </a:xfrm>
          <a:prstGeom prst="rect">
            <a:avLst/>
          </a:prstGeom>
        </p:spPr>
      </p:pic>
      <p:pic>
        <p:nvPicPr>
          <p:cNvPr id="12" name="图片 11" descr="F14F88D6720F4AE5F3C48B1BB3BA6268"/>
          <p:cNvPicPr>
            <a:picLocks noChangeAspect="1"/>
          </p:cNvPicPr>
          <p:nvPr/>
        </p:nvPicPr>
        <p:blipFill>
          <a:blip r:embed="rId4"/>
          <a:srcRect b="61402"/>
          <a:stretch>
            <a:fillRect/>
          </a:stretch>
        </p:blipFill>
        <p:spPr>
          <a:xfrm>
            <a:off x="6094095" y="4285615"/>
            <a:ext cx="3086100" cy="2647315"/>
          </a:xfrm>
          <a:prstGeom prst="rect">
            <a:avLst/>
          </a:prstGeom>
        </p:spPr>
      </p:pic>
      <p:pic>
        <p:nvPicPr>
          <p:cNvPr id="14" name="图片 13" descr="7E81A7A7466865BA502FEF093E62654C"/>
          <p:cNvPicPr>
            <a:picLocks noChangeAspect="1"/>
          </p:cNvPicPr>
          <p:nvPr/>
        </p:nvPicPr>
        <p:blipFill>
          <a:blip r:embed="rId5"/>
          <a:srcRect b="62543"/>
          <a:stretch>
            <a:fillRect/>
          </a:stretch>
        </p:blipFill>
        <p:spPr>
          <a:xfrm>
            <a:off x="3060065" y="1717040"/>
            <a:ext cx="3168015" cy="2568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进度汇报与规划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机械组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电控组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视觉组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宣传组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硬件组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进度汇报与规划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英雄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工程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组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步兵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组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哨兵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组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无人机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组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飞镖组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雷达与自动步兵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组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4800" b="1" dirty="0">
                <a:solidFill>
                  <a:srgbClr val="FF0000"/>
                </a:solidFill>
              </a:rPr>
              <a:t>10.26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23</a:t>
            </a: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</a:rPr>
              <a:t>赛季规则出炉</a:t>
            </a:r>
            <a:endParaRPr lang="zh-CN" altLang="en-US" sz="4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届时会在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708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安排直播观看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各组召开组会确定新赛季发展方向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sz="8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sz="8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 descr="Screenshot_20221023_135547_tv.danmaku.bili"/>
          <p:cNvPicPr>
            <a:picLocks noChangeAspect="1"/>
          </p:cNvPicPr>
          <p:nvPr/>
        </p:nvPicPr>
        <p:blipFill>
          <a:blip r:embed="rId1"/>
          <a:srcRect t="7925" b="16964"/>
          <a:stretch>
            <a:fillRect/>
          </a:stretch>
        </p:blipFill>
        <p:spPr>
          <a:xfrm>
            <a:off x="7942580" y="0"/>
            <a:ext cx="4249420" cy="68700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注意工位消防安全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昨晚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704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出现了烧焦的味道，旁边是两个海泰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和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新到的三个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GO1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8960" y="4808220"/>
            <a:ext cx="5273040" cy="2049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NAS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每周上传组会</a:t>
            </a:r>
            <a:r>
              <a:rPr lang="zh-CN" altLang="en-US" sz="3200" b="1" dirty="0">
                <a:solidFill>
                  <a:srgbClr val="FF0000"/>
                </a:solidFill>
              </a:rPr>
              <a:t>会议记录、</a:t>
            </a:r>
            <a:r>
              <a:rPr lang="en-US" altLang="zh-CN" sz="3200" b="1" dirty="0">
                <a:solidFill>
                  <a:srgbClr val="FF0000"/>
                </a:solidFill>
              </a:rPr>
              <a:t>PPT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大会前各组负责人上传进度汇报报告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各组别充分利用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nas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储存资料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演示</Application>
  <PresentationFormat>宽屏</PresentationFormat>
  <Paragraphs>72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方正正中黑简体</vt:lpstr>
      <vt:lpstr>黑体</vt:lpstr>
      <vt:lpstr>等线</vt:lpstr>
      <vt:lpstr>Arial Unicode MS</vt:lpstr>
      <vt:lpstr>等线 Light</vt:lpstr>
      <vt:lpstr>Office 主题​​</vt:lpstr>
      <vt:lpstr>PowerPoint 演示文稿</vt:lpstr>
      <vt:lpstr>会议纲要</vt:lpstr>
      <vt:lpstr>可以不用疲于复习课业的时间大约还有0.75个月</vt:lpstr>
      <vt:lpstr>距离最近的考试可能仅剩8d</vt:lpstr>
      <vt:lpstr>进度汇报与规划</vt:lpstr>
      <vt:lpstr>进度汇报与规划</vt:lpstr>
      <vt:lpstr>重要的其他事项</vt:lpstr>
      <vt:lpstr>重要的其他事项</vt:lpstr>
      <vt:lpstr>重要的其他事项</vt:lpstr>
      <vt:lpstr>重要的其他事项</vt:lpstr>
      <vt:lpstr>重要的其他事项</vt:lpstr>
      <vt:lpstr>展翅天穹.......           向死而生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weibo</dc:creator>
  <cp:lastModifiedBy>Yellow Ten</cp:lastModifiedBy>
  <cp:revision>95</cp:revision>
  <dcterms:created xsi:type="dcterms:W3CDTF">2020-10-16T07:42:00Z</dcterms:created>
  <dcterms:modified xsi:type="dcterms:W3CDTF">2022-10-23T06:29:17Z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E26ADD85D30A48DC8B57F54A4C8AEB55</vt:lpwstr>
  </property>
  <property fmtid="{D5CDD505-2E9C-101B-9397-08002B2CF9AE}" pid="3" name="KSOProductBuildVer">
    <vt:lpwstr>2052-11.1.0.9914</vt:lpwstr>
  </property>
</Properties>
</file>