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80" r:id="rId2"/>
    <p:sldId id="464" r:id="rId3"/>
    <p:sldId id="544" r:id="rId4"/>
    <p:sldId id="543" r:id="rId5"/>
    <p:sldId id="546" r:id="rId6"/>
    <p:sldId id="545" r:id="rId7"/>
    <p:sldId id="547" r:id="rId8"/>
    <p:sldId id="551" r:id="rId9"/>
    <p:sldId id="548" r:id="rId10"/>
    <p:sldId id="549" r:id="rId11"/>
    <p:sldId id="4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A5340-7F39-4C18-8933-3AE4C8057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1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战队LOGO"/>
          <p:cNvPicPr>
            <a:picLocks noChangeAspect="1"/>
          </p:cNvPicPr>
          <p:nvPr/>
        </p:nvPicPr>
        <p:blipFill rotWithShape="1">
          <a:blip r:embed="rId3"/>
          <a:srcRect b="19870"/>
          <a:stretch/>
        </p:blipFill>
        <p:spPr>
          <a:xfrm>
            <a:off x="3221075" y="3378280"/>
            <a:ext cx="5476047" cy="334909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次全体会议</a:t>
            </a: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502334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2022.10.30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213AE-4C8C-AE63-4ACB-2F2BBF9BE57C}"/>
              </a:ext>
            </a:extLst>
          </p:cNvPr>
          <p:cNvSpPr txBox="1"/>
          <p:nvPr/>
        </p:nvSpPr>
        <p:spPr>
          <a:xfrm>
            <a:off x="838200" y="1690688"/>
            <a:ext cx="269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给新人腾流动工位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D8D84-F68E-9928-72DE-DACB11672D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00" y="2278162"/>
            <a:ext cx="4118542" cy="3863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BCAE4F-41E0-272B-A7AA-08192F5D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5" y="2278162"/>
            <a:ext cx="6820847" cy="41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 rotWithShape="1">
          <a:blip r:embed="rId2"/>
          <a:srcRect b="16711"/>
          <a:stretch/>
        </p:blipFill>
        <p:spPr>
          <a:xfrm>
            <a:off x="3174946" y="2925964"/>
            <a:ext cx="5704840" cy="3626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30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情况总述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重点项目进度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指出一些问题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一些杂项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情况总述</a:t>
            </a:r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充满变故的一周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258" y="1312571"/>
            <a:ext cx="6167755" cy="756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新规则发布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C69132-A24A-6D5B-B323-FCBC2A8C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4" y="2291678"/>
            <a:ext cx="3473629" cy="4572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D542BC-9168-5A56-BF8B-7BE43E83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4" y="2923378"/>
            <a:ext cx="4228419" cy="37316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8C2C6B-D7C9-E2EA-6FAC-6A41433AC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975" y="1504014"/>
            <a:ext cx="3874392" cy="52660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E4F42B-8943-912A-4C8A-472A2717E163}"/>
              </a:ext>
            </a:extLst>
          </p:cNvPr>
          <p:cNvSpPr txBox="1"/>
          <p:nvPr/>
        </p:nvSpPr>
        <p:spPr>
          <a:xfrm>
            <a:off x="8132979" y="1882131"/>
            <a:ext cx="34179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省流：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哨兵重做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机械臂完成度和经济强相关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平衡依然强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无人机支援变便宜了，可以上三次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规则要求必须上一辆非平衡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大符变难了但是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buff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削了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云台手没有雷达界面了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可以远程买复活和买弹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盲道变少了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。。。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DA9A55-EE2F-FCFC-DCF7-429BDF8B26C9}"/>
              </a:ext>
            </a:extLst>
          </p:cNvPr>
          <p:cNvSpPr txBox="1"/>
          <p:nvPr/>
        </p:nvSpPr>
        <p:spPr>
          <a:xfrm>
            <a:off x="8132979" y="5520672"/>
            <a:ext cx="341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研发重点基本确定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B28870-EDC1-865E-BE65-1C6A55BCB5DD}"/>
              </a:ext>
            </a:extLst>
          </p:cNvPr>
          <p:cNvSpPr txBox="1"/>
          <p:nvPr/>
        </p:nvSpPr>
        <p:spPr>
          <a:xfrm>
            <a:off x="8132979" y="6145371"/>
            <a:ext cx="341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701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盲道和高地改造（带新人）</a:t>
            </a:r>
          </a:p>
        </p:txBody>
      </p:sp>
    </p:spTree>
    <p:extLst>
      <p:ext uri="{BB962C8B-B14F-4D97-AF65-F5344CB8AC3E}">
        <p14:creationId xmlns:p14="http://schemas.microsoft.com/office/powerpoint/2010/main" val="13805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情况总述</a:t>
            </a:r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充满变故的一周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756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联盟赛改为线上评审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8B2E1-B811-00D7-1725-77AD99778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7" y="1878007"/>
            <a:ext cx="4321554" cy="38564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3A9FB2-7CFF-C1FD-C478-BA326C04A043}"/>
              </a:ext>
            </a:extLst>
          </p:cNvPr>
          <p:cNvSpPr txBox="1"/>
          <p:nvPr/>
        </p:nvSpPr>
        <p:spPr>
          <a:xfrm>
            <a:off x="940435" y="2854660"/>
            <a:ext cx="5324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影响：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备战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赛季成为南工骁鹰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100%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的主旋律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哨兵永别了（老烧饼留作展览，制作纪录片）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940435" y="4444153"/>
            <a:ext cx="56366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不受到影响：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各个老车的日常维护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队内转电控的队员调老车，电控组需要你们尽快具备调车能力（提醒：有问题多找顾问，麻烦各位顾问耐心指导）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视觉别再拖了，自瞄代码多久没跑过了</a:t>
            </a:r>
          </a:p>
        </p:txBody>
      </p:sp>
    </p:spTree>
    <p:extLst>
      <p:ext uri="{BB962C8B-B14F-4D97-AF65-F5344CB8AC3E}">
        <p14:creationId xmlns:p14="http://schemas.microsoft.com/office/powerpoint/2010/main" val="29023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77" y="-16329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情况总述</a:t>
            </a:r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考试与可支配时间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1507992" y="5255052"/>
            <a:ext cx="411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考试月前（约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天）：日拱一卒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7074D0-2A53-73CC-3B13-0A9B6244527A}"/>
              </a:ext>
            </a:extLst>
          </p:cNvPr>
          <p:cNvSpPr txBox="1"/>
          <p:nvPr/>
        </p:nvSpPr>
        <p:spPr>
          <a:xfrm>
            <a:off x="1507992" y="5792894"/>
            <a:ext cx="557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考试月中（约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40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天）：保留核心项目以较缓速度推进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46F0F-E1C7-2965-75A9-22B507A118EF}"/>
              </a:ext>
            </a:extLst>
          </p:cNvPr>
          <p:cNvSpPr txBox="1"/>
          <p:nvPr/>
        </p:nvSpPr>
        <p:spPr>
          <a:xfrm>
            <a:off x="1507991" y="6327561"/>
            <a:ext cx="557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考试月后（约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天）：日拱两卒，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积极备赛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F3BF50-A1C5-7B33-677C-6C9A59449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" b="9266"/>
          <a:stretch/>
        </p:blipFill>
        <p:spPr>
          <a:xfrm>
            <a:off x="1016501" y="898342"/>
            <a:ext cx="9074596" cy="42724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B38FC5-1B7D-D060-42F0-37B5A2D3F8F3}"/>
              </a:ext>
            </a:extLst>
          </p:cNvPr>
          <p:cNvSpPr txBox="1"/>
          <p:nvPr/>
        </p:nvSpPr>
        <p:spPr>
          <a:xfrm>
            <a:off x="8132681" y="6327561"/>
            <a:ext cx="411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期望：非必要不向死而生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重点项目规划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46F0F-E1C7-2965-75A9-22B507A118EF}"/>
              </a:ext>
            </a:extLst>
          </p:cNvPr>
          <p:cNvSpPr txBox="1"/>
          <p:nvPr/>
        </p:nvSpPr>
        <p:spPr>
          <a:xfrm>
            <a:off x="1034742" y="1577221"/>
            <a:ext cx="5579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哨兵：       视觉组积极学习中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CA4764-001E-543F-4E8D-CD759393A192}"/>
              </a:ext>
            </a:extLst>
          </p:cNvPr>
          <p:cNvSpPr txBox="1"/>
          <p:nvPr/>
        </p:nvSpPr>
        <p:spPr>
          <a:xfrm>
            <a:off x="1034742" y="2328286"/>
            <a:ext cx="5579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机械臂：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A1F48-6507-9D24-B7AA-E1527A8B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81" y="2355949"/>
            <a:ext cx="7461633" cy="9017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B5776B3-7FEA-5953-4725-3DACF1178C1B}"/>
              </a:ext>
            </a:extLst>
          </p:cNvPr>
          <p:cNvSpPr txBox="1"/>
          <p:nvPr/>
        </p:nvSpPr>
        <p:spPr>
          <a:xfrm>
            <a:off x="1034741" y="3436258"/>
            <a:ext cx="5579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平衡：       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11.7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出车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C9FA00-4181-F3C6-6428-C74DB38F0B80}"/>
              </a:ext>
            </a:extLst>
          </p:cNvPr>
          <p:cNvSpPr txBox="1"/>
          <p:nvPr/>
        </p:nvSpPr>
        <p:spPr>
          <a:xfrm>
            <a:off x="1034742" y="4967257"/>
            <a:ext cx="5579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招新：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CAEE7-6F59-5EAC-ECC9-4ABDC8A35778}"/>
              </a:ext>
            </a:extLst>
          </p:cNvPr>
          <p:cNvSpPr txBox="1"/>
          <p:nvPr/>
        </p:nvSpPr>
        <p:spPr>
          <a:xfrm>
            <a:off x="2365183" y="4938690"/>
            <a:ext cx="2301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10.30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电控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11.20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视觉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11.05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宣传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11.20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D4D563-CA9A-629E-FBBC-C45856445B82}"/>
              </a:ext>
            </a:extLst>
          </p:cNvPr>
          <p:cNvSpPr txBox="1"/>
          <p:nvPr/>
        </p:nvSpPr>
        <p:spPr>
          <a:xfrm>
            <a:off x="1034740" y="4171230"/>
            <a:ext cx="5579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气动英雄：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11.13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发射机构前两阶段测试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指出一些问题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838201" y="2554757"/>
            <a:ext cx="69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卫生轮值：记得提醒第二天的人（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大群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《2022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值日安排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.xlsx》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213AE-4C8C-AE63-4ACB-2F2BBF9BE57C}"/>
              </a:ext>
            </a:extLst>
          </p:cNvPr>
          <p:cNvSpPr txBox="1"/>
          <p:nvPr/>
        </p:nvSpPr>
        <p:spPr>
          <a:xfrm>
            <a:off x="838200" y="1643533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培训群答疑：电控培训群的新人提问很多几个小时没有回应，请老队员改进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97AE24-87E5-4905-D058-3B231BEE86CD}"/>
              </a:ext>
            </a:extLst>
          </p:cNvPr>
          <p:cNvSpPr txBox="1"/>
          <p:nvPr/>
        </p:nvSpPr>
        <p:spPr>
          <a:xfrm>
            <a:off x="838200" y="3143804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工位整理：戴老师多次提出我们工位太乱，请各位今晚整理自己的工位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F2C508-CA1B-966F-1E45-4F1CE5543AAE}"/>
              </a:ext>
            </a:extLst>
          </p:cNvPr>
          <p:cNvSpPr txBox="1"/>
          <p:nvPr/>
        </p:nvSpPr>
        <p:spPr>
          <a:xfrm>
            <a:off x="1101312" y="3583235"/>
            <a:ext cx="600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要求：垃圾不过夜、书本纸张最多两摞、杂物用容器装好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50B6A9-2ABA-B8D7-85D8-AADAB756A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93" y="4022666"/>
            <a:ext cx="5228072" cy="23526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5D1237-5D8D-5CD1-0400-C4C92904F559}"/>
              </a:ext>
            </a:extLst>
          </p:cNvPr>
          <p:cNvSpPr txBox="1"/>
          <p:nvPr/>
        </p:nvSpPr>
        <p:spPr>
          <a:xfrm>
            <a:off x="3551881" y="6445397"/>
            <a:ext cx="1634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</a:rPr>
              <a:t>VEX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</a:rPr>
              <a:t>的工位非常整洁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C7ACAA-45F1-5B1D-4A68-1089B3CA2D2D}"/>
              </a:ext>
            </a:extLst>
          </p:cNvPr>
          <p:cNvSpPr txBox="1"/>
          <p:nvPr/>
        </p:nvSpPr>
        <p:spPr>
          <a:xfrm>
            <a:off x="838200" y="2099145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进度管理：</a:t>
            </a:r>
            <a:r>
              <a:rPr lang="en-US" altLang="zh-CN" sz="1800" b="1" dirty="0" err="1">
                <a:solidFill>
                  <a:schemeClr val="accent1">
                    <a:lumMod val="75000"/>
                  </a:schemeClr>
                </a:solidFill>
              </a:rPr>
              <a:t>SeaTable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项目进度更新频率极低，请各负责人每天更新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30954E-3129-10BE-65C5-20A8CD051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07" y="1200338"/>
            <a:ext cx="2677510" cy="20081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72A3E-76BF-E7CD-2D50-0B7747D99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07" y="3732851"/>
            <a:ext cx="2756338" cy="20672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6B8525-DB31-7A00-3C74-EA455EAA78C1}"/>
              </a:ext>
            </a:extLst>
          </p:cNvPr>
          <p:cNvSpPr txBox="1"/>
          <p:nvPr/>
        </p:nvSpPr>
        <p:spPr>
          <a:xfrm>
            <a:off x="10028330" y="5948875"/>
            <a:ext cx="1325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</a:rPr>
              <a:t>对比显著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10" grpId="0"/>
      <p:bldP spid="13" grpId="0"/>
      <p:bldP spid="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77953-3235-EEB8-4B0D-FAFADDED64D3}"/>
              </a:ext>
            </a:extLst>
          </p:cNvPr>
          <p:cNvSpPr txBox="1"/>
          <p:nvPr/>
        </p:nvSpPr>
        <p:spPr>
          <a:xfrm>
            <a:off x="838200" y="3156921"/>
            <a:ext cx="76005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我们将会拥有一个专业的宣传团队，可以将整活的点子变为现实。大家有任何创意都可以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文火蒸包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近期会有宣传组的预备队员给大家拍帅照，大家积极配合，不要害羞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16B4EE-517A-51F5-AE86-E0E243FFB31C}"/>
              </a:ext>
            </a:extLst>
          </p:cNvPr>
          <p:cNvSpPr txBox="1"/>
          <p:nvPr/>
        </p:nvSpPr>
        <p:spPr>
          <a:xfrm>
            <a:off x="838200" y="2223749"/>
            <a:ext cx="519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宣传组新人入队时间：约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11.20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213AE-4C8C-AE63-4ACB-2F2BBF9BE57C}"/>
              </a:ext>
            </a:extLst>
          </p:cNvPr>
          <p:cNvSpPr txBox="1"/>
          <p:nvPr/>
        </p:nvSpPr>
        <p:spPr>
          <a:xfrm>
            <a:off x="838200" y="2047914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1. 2022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赛季报销流水分类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7625B8-08AF-3505-DF95-D6CFFD2E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2" y="4139950"/>
            <a:ext cx="11061627" cy="6016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D1888E-0F5E-E9EB-F587-31CCF2407FAF}"/>
              </a:ext>
            </a:extLst>
          </p:cNvPr>
          <p:cNvSpPr txBox="1"/>
          <p:nvPr/>
        </p:nvSpPr>
        <p:spPr>
          <a:xfrm>
            <a:off x="838200" y="2951727"/>
            <a:ext cx="110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上赛季报销表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中，选择每一项报销内容的</a:t>
            </a:r>
            <a:r>
              <a:rPr lang="zh-CN" altLang="en-US" b="1" dirty="0">
                <a:solidFill>
                  <a:srgbClr val="FF0000"/>
                </a:solidFill>
              </a:rPr>
              <a:t>组别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状态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已消耗，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使用中，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库存，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闲置，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遗失）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每个队员负责分类</a:t>
            </a:r>
            <a:r>
              <a:rPr lang="zh-CN" altLang="en-US" sz="1800" b="1" dirty="0">
                <a:solidFill>
                  <a:srgbClr val="FF0000"/>
                </a:solidFill>
              </a:rPr>
              <a:t>自己作为购买人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的条目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567</Words>
  <Application>Microsoft Office PowerPoint</Application>
  <PresentationFormat>宽屏</PresentationFormat>
  <Paragraphs>71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方正正中黑简体</vt:lpstr>
      <vt:lpstr>微软雅黑</vt:lpstr>
      <vt:lpstr>Arial</vt:lpstr>
      <vt:lpstr>Office 主题​​</vt:lpstr>
      <vt:lpstr>PowerPoint 演示文稿</vt:lpstr>
      <vt:lpstr>会议纲要</vt:lpstr>
      <vt:lpstr>情况总述——充满变故的一周</vt:lpstr>
      <vt:lpstr>情况总述——充满变故的一周</vt:lpstr>
      <vt:lpstr>情况总述——考试与可支配时间</vt:lpstr>
      <vt:lpstr>重点项目规划</vt:lpstr>
      <vt:lpstr>指出一些问题</vt:lpstr>
      <vt:lpstr>一些杂项</vt:lpstr>
      <vt:lpstr>一些杂项</vt:lpstr>
      <vt:lpstr>一些杂项</vt:lpstr>
      <vt:lpstr>展翅天穹.......           向死而生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Terrasse Jerry</cp:lastModifiedBy>
  <cp:revision>139</cp:revision>
  <dcterms:created xsi:type="dcterms:W3CDTF">2020-10-16T07:42:00Z</dcterms:created>
  <dcterms:modified xsi:type="dcterms:W3CDTF">2022-10-30T13:37:18Z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