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80" r:id="rId2"/>
    <p:sldId id="464" r:id="rId3"/>
    <p:sldId id="545" r:id="rId4"/>
    <p:sldId id="546" r:id="rId5"/>
    <p:sldId id="551" r:id="rId6"/>
    <p:sldId id="553" r:id="rId7"/>
    <p:sldId id="543" r:id="rId8"/>
    <p:sldId id="547" r:id="rId9"/>
    <p:sldId id="4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战队LOGO"/>
          <p:cNvPicPr>
            <a:picLocks noChangeAspect="1"/>
          </p:cNvPicPr>
          <p:nvPr/>
        </p:nvPicPr>
        <p:blipFill rotWithShape="1">
          <a:blip r:embed="rId3"/>
          <a:srcRect b="19870"/>
          <a:stretch/>
        </p:blipFill>
        <p:spPr>
          <a:xfrm>
            <a:off x="3221075" y="3378280"/>
            <a:ext cx="5476047" cy="334909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 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次全体会议</a:t>
            </a: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502334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2022.11.13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30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重点项目进度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 下周安排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新人概况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4.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一些杂项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重点项目进度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46F0F-E1C7-2965-75A9-22B507A118EF}"/>
              </a:ext>
            </a:extLst>
          </p:cNvPr>
          <p:cNvSpPr txBox="1"/>
          <p:nvPr/>
        </p:nvSpPr>
        <p:spPr>
          <a:xfrm>
            <a:off x="1034743" y="1577220"/>
            <a:ext cx="905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哨兵：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CA4764-001E-543F-4E8D-CD759393A192}"/>
              </a:ext>
            </a:extLst>
          </p:cNvPr>
          <p:cNvSpPr txBox="1"/>
          <p:nvPr/>
        </p:nvSpPr>
        <p:spPr>
          <a:xfrm>
            <a:off x="1034742" y="2449379"/>
            <a:ext cx="1317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机械臂：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5776B3-7FEA-5953-4725-3DACF1178C1B}"/>
              </a:ext>
            </a:extLst>
          </p:cNvPr>
          <p:cNvSpPr txBox="1"/>
          <p:nvPr/>
        </p:nvSpPr>
        <p:spPr>
          <a:xfrm>
            <a:off x="1034742" y="3436258"/>
            <a:ext cx="9058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平衡：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C9FA00-4181-F3C6-6428-C74DB38F0B80}"/>
              </a:ext>
            </a:extLst>
          </p:cNvPr>
          <p:cNvSpPr txBox="1"/>
          <p:nvPr/>
        </p:nvSpPr>
        <p:spPr>
          <a:xfrm>
            <a:off x="1034741" y="4964457"/>
            <a:ext cx="12533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招新：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ABCAEE7-6F59-5EAC-ECC9-4ABDC8A35778}"/>
              </a:ext>
            </a:extLst>
          </p:cNvPr>
          <p:cNvSpPr txBox="1"/>
          <p:nvPr/>
        </p:nvSpPr>
        <p:spPr>
          <a:xfrm>
            <a:off x="2365183" y="4938690"/>
            <a:ext cx="230112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10.30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电控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11.20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视觉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11.14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宣传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11.20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入队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D4D563-CA9A-629E-FBBC-C45856445B82}"/>
              </a:ext>
            </a:extLst>
          </p:cNvPr>
          <p:cNvSpPr txBox="1"/>
          <p:nvPr/>
        </p:nvSpPr>
        <p:spPr>
          <a:xfrm>
            <a:off x="1034740" y="4171229"/>
            <a:ext cx="1330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气动英雄：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36C2E-0848-A4EB-1A18-8CBA068B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799" y="1462419"/>
            <a:ext cx="4760297" cy="7149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B14F17-3BFF-D94C-9E18-E308F50E27EF}"/>
              </a:ext>
            </a:extLst>
          </p:cNvPr>
          <p:cNvSpPr txBox="1"/>
          <p:nvPr/>
        </p:nvSpPr>
        <p:spPr>
          <a:xfrm>
            <a:off x="2351994" y="1577220"/>
            <a:ext cx="45568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视觉组招新进入最后阶段，事情比较多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下周努力推进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3CF755-F79A-A90A-42F1-E6DB192736DD}"/>
              </a:ext>
            </a:extLst>
          </p:cNvPr>
          <p:cNvSpPr txBox="1"/>
          <p:nvPr/>
        </p:nvSpPr>
        <p:spPr>
          <a:xfrm>
            <a:off x="2351994" y="33563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加工件等麻了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昨天开始装车了，因为带新人会稍慢一些，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11.18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出车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6883A-2E53-070F-FC48-1B0B7E95F811}"/>
              </a:ext>
            </a:extLst>
          </p:cNvPr>
          <p:cNvSpPr txBox="1"/>
          <p:nvPr/>
        </p:nvSpPr>
        <p:spPr>
          <a:xfrm>
            <a:off x="2351994" y="2449379"/>
            <a:ext cx="3479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有一些件到的晚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要考电路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11.20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装好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D64D96-1F6A-D28A-8B96-04A9DA69C9AC}"/>
              </a:ext>
            </a:extLst>
          </p:cNvPr>
          <p:cNvSpPr txBox="1"/>
          <p:nvPr/>
        </p:nvSpPr>
        <p:spPr>
          <a:xfrm>
            <a:off x="2365183" y="42010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完成了第一轮测试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11.20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完成第二轮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84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912" y="-145336"/>
            <a:ext cx="2779338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下周安排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253818" y="4622765"/>
            <a:ext cx="4901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考试月前（约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天）：日拱一卒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7074D0-2A53-73CC-3B13-0A9B6244527A}"/>
              </a:ext>
            </a:extLst>
          </p:cNvPr>
          <p:cNvSpPr txBox="1"/>
          <p:nvPr/>
        </p:nvSpPr>
        <p:spPr>
          <a:xfrm>
            <a:off x="253819" y="5142898"/>
            <a:ext cx="659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考试月中（约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40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天）：保留核心项目以较缓速度推进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E46F0F-E1C7-2965-75A9-22B507A118EF}"/>
              </a:ext>
            </a:extLst>
          </p:cNvPr>
          <p:cNvSpPr txBox="1"/>
          <p:nvPr/>
        </p:nvSpPr>
        <p:spPr>
          <a:xfrm>
            <a:off x="253818" y="6113809"/>
            <a:ext cx="5516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考试月后（约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天）：日拱两卒，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积极备赛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F3BF50-A1C5-7B33-677C-6C9A594496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" b="9266"/>
          <a:stretch/>
        </p:blipFill>
        <p:spPr>
          <a:xfrm>
            <a:off x="253818" y="1162272"/>
            <a:ext cx="6784792" cy="31943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65FF96-349A-930D-A770-860A6DAE34D3}"/>
              </a:ext>
            </a:extLst>
          </p:cNvPr>
          <p:cNvSpPr txBox="1"/>
          <p:nvPr/>
        </p:nvSpPr>
        <p:spPr>
          <a:xfrm>
            <a:off x="2558212" y="5592423"/>
            <a:ext cx="659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但是不能把新人冷落了！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新人项目安排上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BB764F5-CDDF-4C23-8E2B-396335C4BDF2}"/>
              </a:ext>
            </a:extLst>
          </p:cNvPr>
          <p:cNvCxnSpPr/>
          <p:nvPr/>
        </p:nvCxnSpPr>
        <p:spPr>
          <a:xfrm>
            <a:off x="2209692" y="1443598"/>
            <a:ext cx="627369" cy="6109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23AF7-E873-AFC5-3B8D-0EB0EAE6E924}"/>
              </a:ext>
            </a:extLst>
          </p:cNvPr>
          <p:cNvSpPr txBox="1"/>
          <p:nvPr/>
        </p:nvSpPr>
        <p:spPr>
          <a:xfrm>
            <a:off x="7363470" y="1162272"/>
            <a:ext cx="42120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电路考完，队员们回归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后续考试集中在月底（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11.27 12.3 12.4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可以赶一周进度了！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重点项目普遍以下周末为关键节点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大家合理安排时间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1FD3434-61CB-A3C3-6FD2-B86FA439C3C1}"/>
              </a:ext>
            </a:extLst>
          </p:cNvPr>
          <p:cNvCxnSpPr/>
          <p:nvPr/>
        </p:nvCxnSpPr>
        <p:spPr>
          <a:xfrm>
            <a:off x="2989461" y="3859744"/>
            <a:ext cx="627369" cy="6109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962CB20-2B33-46CB-42B4-5F3FB4D406D5}"/>
              </a:ext>
            </a:extLst>
          </p:cNvPr>
          <p:cNvSpPr txBox="1"/>
          <p:nvPr/>
        </p:nvSpPr>
        <p:spPr>
          <a:xfrm>
            <a:off x="3549015" y="4273905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highlight>
                  <a:srgbClr val="FFFF00"/>
                </a:highlight>
              </a:rPr>
              <a:t>一周考试周（</a:t>
            </a:r>
          </a:p>
        </p:txBody>
      </p:sp>
    </p:spTree>
    <p:extLst>
      <p:ext uri="{BB962C8B-B14F-4D97-AF65-F5344CB8AC3E}">
        <p14:creationId xmlns:p14="http://schemas.microsoft.com/office/powerpoint/2010/main" val="40427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新人概况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E84E58-0549-F6E8-FBDD-CBAE87F685D3}"/>
              </a:ext>
            </a:extLst>
          </p:cNvPr>
          <p:cNvSpPr txBox="1"/>
          <p:nvPr/>
        </p:nvSpPr>
        <p:spPr>
          <a:xfrm>
            <a:off x="1034742" y="1577221"/>
            <a:ext cx="105490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机械：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大部分人已掌握绘图基础、材料零件设备分辨等基础能力，少部分能参与机械设计，有待后续培养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新人普遍蛮积极的，新人项目开始进行，第一次培训已完成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20C817-F4AD-C6B7-781A-758BD56CD9D8}"/>
              </a:ext>
            </a:extLst>
          </p:cNvPr>
          <p:cNvSpPr txBox="1"/>
          <p:nvPr/>
        </p:nvSpPr>
        <p:spPr>
          <a:xfrm>
            <a:off x="1034741" y="3120639"/>
            <a:ext cx="105490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电控：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·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内推电控：基本全员掌握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APP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层，各有专研的方面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·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新队员：基本都能跟上培训进度，少部分较为突出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下周进行最后一次考核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ED3E7B-2A2B-E1C3-CB76-20FBAA445A0C}"/>
              </a:ext>
            </a:extLst>
          </p:cNvPr>
          <p:cNvSpPr txBox="1"/>
          <p:nvPr/>
        </p:nvSpPr>
        <p:spPr>
          <a:xfrm>
            <a:off x="1034741" y="4664057"/>
            <a:ext cx="105490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视觉：大部分人能搞懂培训要求掌握的各方面基础知识，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7~9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人表现突出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入队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22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人，下周一新生大会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78DF72-C1CE-D67B-7480-CF6369B2CFCC}"/>
              </a:ext>
            </a:extLst>
          </p:cNvPr>
          <p:cNvSpPr txBox="1"/>
          <p:nvPr/>
        </p:nvSpPr>
        <p:spPr>
          <a:xfrm>
            <a:off x="1034741" y="5591922"/>
            <a:ext cx="10549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宣传：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普遍良好，各有专长，已进入试用期，大家可以期待一下他们的作品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79FF2-D5D5-EA57-CCC3-75775AE3264C}"/>
              </a:ext>
            </a:extLst>
          </p:cNvPr>
          <p:cNvSpPr txBox="1"/>
          <p:nvPr/>
        </p:nvSpPr>
        <p:spPr>
          <a:xfrm>
            <a:off x="838200" y="1883728"/>
            <a:ext cx="185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操作手培养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9CEBEB-FF27-6F2E-63C1-0A55D2EBE928}"/>
              </a:ext>
            </a:extLst>
          </p:cNvPr>
          <p:cNvSpPr txBox="1"/>
          <p:nvPr/>
        </p:nvSpPr>
        <p:spPr>
          <a:xfrm>
            <a:off x="1061719" y="2676208"/>
            <a:ext cx="7159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优秀的操作也是战胜其他队伍的关键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完整阵容的旧车是我们队伍的优势之一，值得好好利用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rgbClr val="FF0000"/>
                </a:solidFill>
              </a:rPr>
              <a:t>有兴趣的同学平时多开车练习</a:t>
            </a:r>
            <a:r>
              <a:rPr lang="en-US" altLang="zh-CN" sz="1800" b="1" dirty="0">
                <a:solidFill>
                  <a:srgbClr val="FF0000"/>
                </a:solidFill>
              </a:rPr>
              <a:t>/</a:t>
            </a:r>
            <a:r>
              <a:rPr lang="zh-CN" altLang="en-US" sz="1800" b="1" dirty="0">
                <a:solidFill>
                  <a:srgbClr val="FF0000"/>
                </a:solidFill>
              </a:rPr>
              <a:t>对战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7FF66C-FD61-052E-A4BF-228C9A04B7EE}"/>
              </a:ext>
            </a:extLst>
          </p:cNvPr>
          <p:cNvSpPr txBox="1"/>
          <p:nvPr/>
        </p:nvSpPr>
        <p:spPr>
          <a:xfrm>
            <a:off x="1061719" y="4644853"/>
            <a:ext cx="78813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提醒：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学习主控模块和和客户端的使用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电控同学测试完离开前把原来的代码烧回去，至少保证基本功能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645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</a:rPr>
              <a:t>联盟赛改为线上评审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8B2E1-B811-00D7-1725-77AD99778A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48" y="1882107"/>
            <a:ext cx="4321554" cy="38564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1168718" y="3314873"/>
            <a:ext cx="2463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性价比较低，舍弃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8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一些杂项</a:t>
            </a:r>
            <a:r>
              <a:rPr lang="en-US" altLang="zh-CN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碎碎念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0F1F1C-2E88-8829-0A8E-0D9FEDB6CA48}"/>
              </a:ext>
            </a:extLst>
          </p:cNvPr>
          <p:cNvSpPr txBox="1"/>
          <p:nvPr/>
        </p:nvSpPr>
        <p:spPr>
          <a:xfrm>
            <a:off x="838199" y="2411241"/>
            <a:ext cx="69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卫生轮值：记得提醒第二天的人（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大群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《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值日安排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(1).xlsx》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97AE24-87E5-4905-D058-3B231BEE86CD}"/>
              </a:ext>
            </a:extLst>
          </p:cNvPr>
          <p:cNvSpPr txBox="1"/>
          <p:nvPr/>
        </p:nvSpPr>
        <p:spPr>
          <a:xfrm>
            <a:off x="838200" y="3143804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工位整理：大家注意保持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F2C508-CA1B-966F-1E45-4F1CE5543AAE}"/>
              </a:ext>
            </a:extLst>
          </p:cNvPr>
          <p:cNvSpPr txBox="1"/>
          <p:nvPr/>
        </p:nvSpPr>
        <p:spPr>
          <a:xfrm>
            <a:off x="1101312" y="3583235"/>
            <a:ext cx="600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要求：垃圾不过夜、书本纸张最多两摞、杂物用容器装好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971EDA-5859-BC5E-A8C7-D808173DBDB6}"/>
              </a:ext>
            </a:extLst>
          </p:cNvPr>
          <p:cNvSpPr txBox="1"/>
          <p:nvPr/>
        </p:nvSpPr>
        <p:spPr>
          <a:xfrm>
            <a:off x="838200" y="4325417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以后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借教室直接私聊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wzx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B65E5F-D48A-F157-F2FF-F559B502DF29}"/>
              </a:ext>
            </a:extLst>
          </p:cNvPr>
          <p:cNvSpPr txBox="1"/>
          <p:nvPr/>
        </p:nvSpPr>
        <p:spPr>
          <a:xfrm>
            <a:off x="838200" y="5137698"/>
            <a:ext cx="914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最后一次提醒 </a:t>
            </a:r>
            <a:r>
              <a:rPr lang="en-US" altLang="zh-CN" sz="1800" b="1" dirty="0">
                <a:solidFill>
                  <a:srgbClr val="FF0000"/>
                </a:solidFill>
              </a:rPr>
              <a:t>15</a:t>
            </a:r>
            <a:r>
              <a:rPr lang="zh-CN" altLang="en-US" sz="1800" b="1" dirty="0">
                <a:solidFill>
                  <a:srgbClr val="FF0000"/>
                </a:solidFill>
              </a:rPr>
              <a:t>号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前交发票！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1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 rotWithShape="1">
          <a:blip r:embed="rId2"/>
          <a:srcRect b="16711"/>
          <a:stretch/>
        </p:blipFill>
        <p:spPr>
          <a:xfrm>
            <a:off x="3174946" y="2925964"/>
            <a:ext cx="5704840" cy="3626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514</Words>
  <Application>Microsoft Office PowerPoint</Application>
  <PresentationFormat>宽屏</PresentationFormat>
  <Paragraphs>72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方正正中黑简体</vt:lpstr>
      <vt:lpstr>微软雅黑</vt:lpstr>
      <vt:lpstr>Arial</vt:lpstr>
      <vt:lpstr>Office 主题​​</vt:lpstr>
      <vt:lpstr>PowerPoint 演示文稿</vt:lpstr>
      <vt:lpstr>会议纲要</vt:lpstr>
      <vt:lpstr>重点项目进度</vt:lpstr>
      <vt:lpstr>下周安排</vt:lpstr>
      <vt:lpstr>新人概况</vt:lpstr>
      <vt:lpstr>一些杂项</vt:lpstr>
      <vt:lpstr>一些杂项</vt:lpstr>
      <vt:lpstr>一些杂项——碎碎念</vt:lpstr>
      <vt:lpstr>展翅天穹.......           向死而生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Terrasse Jerry</cp:lastModifiedBy>
  <cp:revision>173</cp:revision>
  <dcterms:created xsi:type="dcterms:W3CDTF">2020-10-16T07:42:00Z</dcterms:created>
  <dcterms:modified xsi:type="dcterms:W3CDTF">2022-11-13T11:37:32Z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