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80" r:id="rId2"/>
    <p:sldId id="464" r:id="rId3"/>
    <p:sldId id="545" r:id="rId4"/>
    <p:sldId id="548" r:id="rId5"/>
    <p:sldId id="549" r:id="rId6"/>
    <p:sldId id="546" r:id="rId7"/>
    <p:sldId id="547" r:id="rId8"/>
    <p:sldId id="550" r:id="rId9"/>
    <p:sldId id="4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3"/>
          <a:srcRect b="19870"/>
          <a:stretch/>
        </p:blipFill>
        <p:spPr>
          <a:xfrm>
            <a:off x="3221075" y="3378280"/>
            <a:ext cx="5476047" cy="334909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 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502334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2022.11.20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230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重要事项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下周安排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一些杂项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重点项目进度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1034743" y="1577220"/>
            <a:ext cx="905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哨兵：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CA4764-001E-543F-4E8D-CD759393A192}"/>
              </a:ext>
            </a:extLst>
          </p:cNvPr>
          <p:cNvSpPr txBox="1"/>
          <p:nvPr/>
        </p:nvSpPr>
        <p:spPr>
          <a:xfrm>
            <a:off x="1034742" y="2449379"/>
            <a:ext cx="1317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机械臂：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5776B3-7FEA-5953-4725-3DACF1178C1B}"/>
              </a:ext>
            </a:extLst>
          </p:cNvPr>
          <p:cNvSpPr txBox="1"/>
          <p:nvPr/>
        </p:nvSpPr>
        <p:spPr>
          <a:xfrm>
            <a:off x="1034740" y="3631397"/>
            <a:ext cx="905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平衡：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C9FA00-4181-F3C6-6428-C74DB38F0B80}"/>
              </a:ext>
            </a:extLst>
          </p:cNvPr>
          <p:cNvSpPr txBox="1"/>
          <p:nvPr/>
        </p:nvSpPr>
        <p:spPr>
          <a:xfrm>
            <a:off x="1034740" y="6105931"/>
            <a:ext cx="1253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招新：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CAEE7-6F59-5EAC-ECC9-4ABDC8A35778}"/>
              </a:ext>
            </a:extLst>
          </p:cNvPr>
          <p:cNvSpPr txBox="1"/>
          <p:nvPr/>
        </p:nvSpPr>
        <p:spPr>
          <a:xfrm>
            <a:off x="2351994" y="6097188"/>
            <a:ext cx="7748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电控下周二新人入队大会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D4D563-CA9A-629E-FBBC-C45856445B82}"/>
              </a:ext>
            </a:extLst>
          </p:cNvPr>
          <p:cNvSpPr txBox="1"/>
          <p:nvPr/>
        </p:nvSpPr>
        <p:spPr>
          <a:xfrm>
            <a:off x="1034740" y="4575499"/>
            <a:ext cx="1330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气动英雄：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36C2E-0848-A4EB-1A18-8CBA068B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23" y="1577220"/>
            <a:ext cx="4760297" cy="7149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B14F17-3BFF-D94C-9E18-E308F50E27EF}"/>
              </a:ext>
            </a:extLst>
          </p:cNvPr>
          <p:cNvSpPr txBox="1"/>
          <p:nvPr/>
        </p:nvSpPr>
        <p:spPr>
          <a:xfrm>
            <a:off x="2288050" y="1577220"/>
            <a:ext cx="45568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完成了雷达和相机的联合外参标定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学习了行为树和状态机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3CF755-F79A-A90A-42F1-E6DB192736DD}"/>
              </a:ext>
            </a:extLst>
          </p:cNvPr>
          <p:cNvSpPr txBox="1"/>
          <p:nvPr/>
        </p:nvSpPr>
        <p:spPr>
          <a:xfrm>
            <a:off x="2351994" y="362977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新人参与，进度较快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预计下周完成装配和走线（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11.27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6883A-2E53-070F-FC48-1B0B7E95F811}"/>
              </a:ext>
            </a:extLst>
          </p:cNvPr>
          <p:cNvSpPr txBox="1"/>
          <p:nvPr/>
        </p:nvSpPr>
        <p:spPr>
          <a:xfrm>
            <a:off x="2351994" y="2401035"/>
            <a:ext cx="3479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机械臂装配完毕，交付电控（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11.26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上机调）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下周开始画第二版机械臂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D64D96-1F6A-D28A-8B96-04A9DA69C9AC}"/>
              </a:ext>
            </a:extLst>
          </p:cNvPr>
          <p:cNvSpPr txBox="1"/>
          <p:nvPr/>
        </p:nvSpPr>
        <p:spPr>
          <a:xfrm>
            <a:off x="2351994" y="46130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快排阀特性和原理已基本验证。二代测试架</a:t>
            </a:r>
            <a:r>
              <a:rPr lang="zh-CN" altLang="en-US" sz="1800" b="1" dirty="0">
                <a:solidFill>
                  <a:srgbClr val="FF0000"/>
                </a:solidFill>
              </a:rPr>
              <a:t>已发加工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sz="1800" b="1" dirty="0">
                <a:solidFill>
                  <a:srgbClr val="FF0000"/>
                </a:solidFill>
              </a:rPr>
              <a:t>下周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新增连发测试、比例阀测试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欢迎大家去看林烨龙测试，我觉得这非常酷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负责人注意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E8BAAA-B27B-BC8C-84D4-9498143FE295}"/>
              </a:ext>
            </a:extLst>
          </p:cNvPr>
          <p:cNvSpPr txBox="1"/>
          <p:nvPr/>
        </p:nvSpPr>
        <p:spPr>
          <a:xfrm>
            <a:off x="838200" y="1595438"/>
            <a:ext cx="9120146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下周重要事项：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赛季规划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截止日期</a:t>
            </a:r>
            <a:r>
              <a:rPr lang="en-US" altLang="zh-CN" sz="2400" b="1" dirty="0">
                <a:solidFill>
                  <a:srgbClr val="FF0000"/>
                </a:solidFill>
              </a:rPr>
              <a:t>12.7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各组负责人注意，上赛季规划参考模板已经在丢锅群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考完试后立即开始分工写赛季规划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、新人入队大会暂定</a:t>
            </a:r>
            <a:r>
              <a:rPr lang="en-US" altLang="zh-CN" sz="2400" b="1" dirty="0">
                <a:solidFill>
                  <a:srgbClr val="FF0000"/>
                </a:solidFill>
              </a:rPr>
              <a:t>11.28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21:00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上赛季大会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已发到丢锅群，要求各兵种负责人届时都上台发言，请在</a:t>
            </a:r>
            <a:r>
              <a:rPr lang="zh-CN" altLang="en-US" sz="2400" b="1" dirty="0">
                <a:solidFill>
                  <a:srgbClr val="FF0000"/>
                </a:solidFill>
              </a:rPr>
              <a:t>下周日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将自己要发言的内容整合成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发给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zltx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新人项目进度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0F6319-B3AC-EB26-942C-B1441176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32060" cy="7840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62EAB2-0821-6D73-C55B-6D3FDE6BB8F8}"/>
              </a:ext>
            </a:extLst>
          </p:cNvPr>
          <p:cNvSpPr txBox="1"/>
          <p:nvPr/>
        </p:nvSpPr>
        <p:spPr>
          <a:xfrm>
            <a:off x="686453" y="2721114"/>
            <a:ext cx="4835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平衡装车进度较快，下周完成装车和走线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1ACE55-B89A-2A4A-F989-1ABB3D0D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2142"/>
            <a:ext cx="6966308" cy="8763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24CF51-0CEF-72AD-0FDA-32549485BC0A}"/>
              </a:ext>
            </a:extLst>
          </p:cNvPr>
          <p:cNvSpPr txBox="1"/>
          <p:nvPr/>
        </p:nvSpPr>
        <p:spPr>
          <a:xfrm>
            <a:off x="7804508" y="3446371"/>
            <a:ext cx="2564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已完成新人分工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正在进行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F0E84C-DCF3-36EF-ACCE-A09B566A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9321"/>
            <a:ext cx="2400423" cy="6159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5623CC-58C6-F864-32C5-CFCCE35E6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09" y="4865867"/>
            <a:ext cx="2965602" cy="6159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6AFB32-3425-92E1-1F2D-7AD0BC206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188" y="4897423"/>
            <a:ext cx="3079908" cy="5397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3C3DAF-4E84-D737-ACE4-284CB8939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801042"/>
            <a:ext cx="2806844" cy="60328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1310781-C441-CD01-8156-BD586A36DF91}"/>
              </a:ext>
            </a:extLst>
          </p:cNvPr>
          <p:cNvSpPr txBox="1"/>
          <p:nvPr/>
        </p:nvSpPr>
        <p:spPr>
          <a:xfrm>
            <a:off x="4274191" y="583584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密切关注新人学习状态，主动询问有无疑惑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12" y="-145336"/>
            <a:ext cx="2779338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下周安排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253818" y="4622765"/>
            <a:ext cx="490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考试月前（约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天）：日拱一卒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7074D0-2A53-73CC-3B13-0A9B6244527A}"/>
              </a:ext>
            </a:extLst>
          </p:cNvPr>
          <p:cNvSpPr txBox="1"/>
          <p:nvPr/>
        </p:nvSpPr>
        <p:spPr>
          <a:xfrm>
            <a:off x="253819" y="5142898"/>
            <a:ext cx="584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考试月中（约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40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</a:t>
            </a:r>
            <a:r>
              <a:rPr lang="zh-CN" altLang="en-US" sz="1800" b="1" dirty="0">
                <a:solidFill>
                  <a:schemeClr val="accent2">
                    <a:lumMod val="75000"/>
                  </a:schemeClr>
                </a:solidFill>
              </a:rPr>
              <a:t>保留核心项目以较缓速度推进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253818" y="6113809"/>
            <a:ext cx="551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考试月后（约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天）：日拱两卒，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积极备赛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65FF96-349A-930D-A770-860A6DAE34D3}"/>
              </a:ext>
            </a:extLst>
          </p:cNvPr>
          <p:cNvSpPr txBox="1"/>
          <p:nvPr/>
        </p:nvSpPr>
        <p:spPr>
          <a:xfrm>
            <a:off x="2558213" y="5592423"/>
            <a:ext cx="501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但是绝对不能把新人冷落了！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新人项目安排上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C83A89C-B7B0-3D4A-FA25-999C0715C3CF}"/>
              </a:ext>
            </a:extLst>
          </p:cNvPr>
          <p:cNvGrpSpPr/>
          <p:nvPr/>
        </p:nvGrpSpPr>
        <p:grpSpPr>
          <a:xfrm>
            <a:off x="253818" y="1162272"/>
            <a:ext cx="6784792" cy="3194381"/>
            <a:chOff x="253818" y="1162272"/>
            <a:chExt cx="6784792" cy="319438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F3BF50-A1C5-7B33-677C-6C9A59449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8" b="9266"/>
            <a:stretch/>
          </p:blipFill>
          <p:spPr>
            <a:xfrm>
              <a:off x="253818" y="1162272"/>
              <a:ext cx="6784792" cy="3194381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BB764F5-CDDF-4C23-8E2B-396335C4BDF2}"/>
                </a:ext>
              </a:extLst>
            </p:cNvPr>
            <p:cNvCxnSpPr>
              <a:cxnSpLocks/>
            </p:cNvCxnSpPr>
            <p:nvPr/>
          </p:nvCxnSpPr>
          <p:spPr>
            <a:xfrm>
              <a:off x="2209692" y="1443598"/>
              <a:ext cx="627369" cy="61096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B9433AB-1732-491F-0BAF-7B089206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858"/>
            <a:ext cx="12192000" cy="18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C10ED4-56B9-6C60-C1A6-D10A8E495408}"/>
              </a:ext>
            </a:extLst>
          </p:cNvPr>
          <p:cNvSpPr txBox="1"/>
          <p:nvPr/>
        </p:nvSpPr>
        <p:spPr>
          <a:xfrm>
            <a:off x="7767390" y="2037498"/>
            <a:ext cx="3347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706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设备使用问题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设备用完停止使用；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新人没有申请权限之前，除培训需要（一定要有老人把关）以外不允许新人使用；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某块碎玻璃为诫，珍爱生命：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rgbClr val="FF0000"/>
                </a:solidFill>
              </a:rPr>
              <a:t>危险设备需要两人一起去，并且由一人操作另一人观察情况，也不要乱开设备给其他人使用！！！！！！！！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C5D902-0D90-BB57-9B25-0E23EDFFA3C9}"/>
              </a:ext>
            </a:extLst>
          </p:cNvPr>
          <p:cNvSpPr txBox="1"/>
          <p:nvPr/>
        </p:nvSpPr>
        <p:spPr>
          <a:xfrm>
            <a:off x="936611" y="2066402"/>
            <a:ext cx="573038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本周部分队员参加了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BOTEC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机器人比赛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既锻炼能力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又能拿奖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还可以扩大队伍影响力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碎碎念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838199" y="2411241"/>
            <a:ext cx="6932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卫生轮值（以后王若曦负责督促）：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记得提醒第二天的人（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大群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值日安排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(1).xlsx》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97AE24-87E5-4905-D058-3B231BEE86CD}"/>
              </a:ext>
            </a:extLst>
          </p:cNvPr>
          <p:cNvSpPr txBox="1"/>
          <p:nvPr/>
        </p:nvSpPr>
        <p:spPr>
          <a:xfrm>
            <a:off x="838200" y="3143804"/>
            <a:ext cx="313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工位整理：大家注意保持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F2C508-CA1B-966F-1E45-4F1CE5543AAE}"/>
              </a:ext>
            </a:extLst>
          </p:cNvPr>
          <p:cNvSpPr txBox="1"/>
          <p:nvPr/>
        </p:nvSpPr>
        <p:spPr>
          <a:xfrm>
            <a:off x="1101312" y="3583235"/>
            <a:ext cx="600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要求：垃圾不过夜、书本纸张最多两摞、杂物用容器装好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971EDA-5859-BC5E-A8C7-D808173DBDB6}"/>
              </a:ext>
            </a:extLst>
          </p:cNvPr>
          <p:cNvSpPr txBox="1"/>
          <p:nvPr/>
        </p:nvSpPr>
        <p:spPr>
          <a:xfrm>
            <a:off x="838200" y="4325417"/>
            <a:ext cx="334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以后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借教室直接私聊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wzx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6AEBF7-95DC-6FBB-F67B-87EB4B8B9970}"/>
              </a:ext>
            </a:extLst>
          </p:cNvPr>
          <p:cNvSpPr txBox="1"/>
          <p:nvPr/>
        </p:nvSpPr>
        <p:spPr>
          <a:xfrm>
            <a:off x="838200" y="5067599"/>
            <a:ext cx="3347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altLang="zh-CN" sz="1800" b="1" dirty="0" err="1">
                <a:solidFill>
                  <a:schemeClr val="accent1">
                    <a:lumMod val="75000"/>
                  </a:schemeClr>
                </a:solidFill>
              </a:rPr>
              <a:t>Seatable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日程记得更新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2"/>
          <a:srcRect b="16711"/>
          <a:stretch/>
        </p:blipFill>
        <p:spPr>
          <a:xfrm>
            <a:off x="3174946" y="2925964"/>
            <a:ext cx="5704840" cy="3626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496</Words>
  <Application>Microsoft Office PowerPoint</Application>
  <PresentationFormat>宽屏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方正正中黑简体</vt:lpstr>
      <vt:lpstr>微软雅黑</vt:lpstr>
      <vt:lpstr>Arial</vt:lpstr>
      <vt:lpstr>Office 主题​​</vt:lpstr>
      <vt:lpstr>PowerPoint 演示文稿</vt:lpstr>
      <vt:lpstr>会议纲要</vt:lpstr>
      <vt:lpstr>重点项目进度</vt:lpstr>
      <vt:lpstr>负责人注意</vt:lpstr>
      <vt:lpstr>新人项目进度</vt:lpstr>
      <vt:lpstr>下周安排</vt:lpstr>
      <vt:lpstr>一些杂项</vt:lpstr>
      <vt:lpstr>一些杂项——碎碎念</vt:lpstr>
      <vt:lpstr>展翅天穹.......           向死而生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Terrasse Jerry</cp:lastModifiedBy>
  <cp:revision>191</cp:revision>
  <dcterms:created xsi:type="dcterms:W3CDTF">2020-10-16T07:42:00Z</dcterms:created>
  <dcterms:modified xsi:type="dcterms:W3CDTF">2022-11-20T13:00:48Z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