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66"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5" autoAdjust="0"/>
    <p:restoredTop sz="94660"/>
  </p:normalViewPr>
  <p:slideViewPr>
    <p:cSldViewPr snapToGrid="0">
      <p:cViewPr varScale="1">
        <p:scale>
          <a:sx n="103" d="100"/>
          <a:sy n="103" d="100"/>
        </p:scale>
        <p:origin x="8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1FAAA-95FF-FCD4-857C-11593544FE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D858B7-0276-F5B9-513B-9DB786B3A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476D612-3628-7234-73B2-0D672BC3EFE7}"/>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D06C3693-BAF3-C07D-D476-A056CEDC0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4F92E4-8C8F-D8B4-1C32-80D628FDD9F6}"/>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362287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BBC22E-47CA-786F-01EB-439DC2F87AB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3ADF6C3-737F-8260-7229-026324C3F7A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D9DEDA-9802-582D-ABB3-A816CB5A579A}"/>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966FC321-82AA-1A8D-D1F4-A7A69DF1B2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402206-6CEA-3729-4F5E-96B45B566833}"/>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1804748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57709F-7C2C-7257-0F2C-DF7F6D28DB6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BB11BB9-DDE2-2373-6CB0-8B9B38CB27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C40962-F51E-B974-2239-DBC4A24743E4}"/>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D933F7F2-1EFB-8F2F-4E81-4A1D539F57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DEB6A4-AA2F-C436-409D-66724161D614}"/>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162537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E46D5-BF98-A555-676D-FFC1FFD42E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AC2D0C-1203-58F5-B751-A53CBFC39FF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EC739D-35A3-1D41-16DC-1FCF532F23B9}"/>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57563C97-3A26-47EE-803A-D69A269836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924739-04A8-88ED-6FB4-E0D46D3C5BD4}"/>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31175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0E645-31B0-FAA1-EC4F-62D167A23C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FC56FBC-40DA-C2AF-E04B-02772C14BF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3BA5871-9ED5-2B71-AF1D-35DE2B7AC793}"/>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71F2F1F8-30C7-B681-82AD-15AD221C74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544938-24D2-D6D6-1771-8346BB7CCE26}"/>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1340058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F0CB3-AF40-2A2F-4AE0-6AC0ADDA12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0CCDBB-8CCF-9CC6-A33D-0E9FC6A9E7A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9D655DB-DE8D-6220-12AE-5D333634477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49EC8EC-94A1-92FE-7DAE-098A22129FF4}"/>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B410939F-BA85-C936-D997-1CCC9872B9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5AA443-BDBF-88C8-04D0-80FB3893B263}"/>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407225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93E12-7250-2111-62AF-78F2205397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41F6259-5003-CB18-5B55-1E1B674457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332BDC-4745-A78F-2033-16F51544ED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776976B-672C-C3B3-E094-427BC29FD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711BAB-F385-EBD4-6855-E35D7590406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6C0A89B-BC05-9BF5-EEB5-FEE28B5B2EE4}"/>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8" name="页脚占位符 7">
            <a:extLst>
              <a:ext uri="{FF2B5EF4-FFF2-40B4-BE49-F238E27FC236}">
                <a16:creationId xmlns:a16="http://schemas.microsoft.com/office/drawing/2014/main" id="{208E8165-9F9B-F058-C1B0-2A6C1971A3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B306AC2-FFC9-55D0-E8D0-52A9B090BFF4}"/>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388935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FE1D14-253B-3F01-8910-1D2B76330A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5D9FCE-B085-60BB-7A3F-DC55BAB89149}"/>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4" name="页脚占位符 3">
            <a:extLst>
              <a:ext uri="{FF2B5EF4-FFF2-40B4-BE49-F238E27FC236}">
                <a16:creationId xmlns:a16="http://schemas.microsoft.com/office/drawing/2014/main" id="{A5B1D17D-453C-3807-CC83-9B20290BFD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C75217A-70F6-63DB-14C3-DB8DF2B495E7}"/>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277054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8A22E2-2694-A2B6-B2A6-B1255D91E8EE}"/>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3" name="页脚占位符 2">
            <a:extLst>
              <a:ext uri="{FF2B5EF4-FFF2-40B4-BE49-F238E27FC236}">
                <a16:creationId xmlns:a16="http://schemas.microsoft.com/office/drawing/2014/main" id="{3BE56890-17CD-EA47-C0C4-D576F3C128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5AB0C8-9C5F-B0D0-B097-4CB5398B3145}"/>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290883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598DDD-023C-0A7F-B8C8-DA0D5506248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19DAE1-924E-0F71-50A7-9FB8FC7764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F2645B9-10E3-B6F7-095D-7409200B5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AC3C4C-4146-57D9-E0D7-FF7540663A4A}"/>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FA272494-1401-4134-25D1-70CDCDAB29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0C709C-02AF-E261-79E9-83D27901133D}"/>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2668685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109F3-B7AA-3919-5E30-01A429235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B7F083-F1AE-FBAB-9A19-B02032AEE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EF0EBC-B432-777E-B669-5BFA60D4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0E3B47-77FB-CA42-A205-794613529494}"/>
              </a:ext>
            </a:extLst>
          </p:cNvPr>
          <p:cNvSpPr>
            <a:spLocks noGrp="1"/>
          </p:cNvSpPr>
          <p:nvPr>
            <p:ph type="dt" sz="half" idx="10"/>
          </p:nvPr>
        </p:nvSpPr>
        <p:spPr/>
        <p:txBody>
          <a:bodyPr/>
          <a:lstStyle/>
          <a:p>
            <a:fld id="{0C182477-3D34-4155-AAD6-259E102B82FB}" type="datetimeFigureOut">
              <a:rPr lang="zh-CN" altLang="en-US" smtClean="0"/>
              <a:t>2022/9/23</a:t>
            </a:fld>
            <a:endParaRPr lang="zh-CN" altLang="en-US"/>
          </a:p>
        </p:txBody>
      </p:sp>
      <p:sp>
        <p:nvSpPr>
          <p:cNvPr id="6" name="页脚占位符 5">
            <a:extLst>
              <a:ext uri="{FF2B5EF4-FFF2-40B4-BE49-F238E27FC236}">
                <a16:creationId xmlns:a16="http://schemas.microsoft.com/office/drawing/2014/main" id="{81ECB1B4-483D-2CAA-CD54-5BBE15D052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BE4ABE-0ECE-B59B-207E-466F4B8B6BA9}"/>
              </a:ext>
            </a:extLst>
          </p:cNvPr>
          <p:cNvSpPr>
            <a:spLocks noGrp="1"/>
          </p:cNvSpPr>
          <p:nvPr>
            <p:ph type="sldNum" sz="quarter" idx="12"/>
          </p:nvPr>
        </p:nvSpPr>
        <p:spPr/>
        <p:txBody>
          <a:body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49801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6000"/>
            <a:lum/>
          </a:blip>
          <a:srcRect/>
          <a:stretch>
            <a:fillRect/>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6759454-4F02-51EF-538E-CEBC3484E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D11F6FC-4CAF-3C58-BFCF-61EAFD2F54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8F837FE-BB35-B5EE-EC76-70AAD1980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182477-3D34-4155-AAD6-259E102B82FB}" type="datetimeFigureOut">
              <a:rPr lang="zh-CN" altLang="en-US" smtClean="0"/>
              <a:t>2022/9/23</a:t>
            </a:fld>
            <a:endParaRPr lang="zh-CN" altLang="en-US"/>
          </a:p>
        </p:txBody>
      </p:sp>
      <p:sp>
        <p:nvSpPr>
          <p:cNvPr id="5" name="页脚占位符 4">
            <a:extLst>
              <a:ext uri="{FF2B5EF4-FFF2-40B4-BE49-F238E27FC236}">
                <a16:creationId xmlns:a16="http://schemas.microsoft.com/office/drawing/2014/main" id="{3B829CE2-BEBF-5FBC-6A1E-33BC4616B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10E9FEC-5508-8DBE-3550-F18C7C423C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1D8EF-2E47-4ED6-8D00-EC77B3C9EE03}" type="slidenum">
              <a:rPr lang="zh-CN" altLang="en-US" smtClean="0"/>
              <a:t>‹#›</a:t>
            </a:fld>
            <a:endParaRPr lang="zh-CN" altLang="en-US"/>
          </a:p>
        </p:txBody>
      </p:sp>
    </p:spTree>
    <p:extLst>
      <p:ext uri="{BB962C8B-B14F-4D97-AF65-F5344CB8AC3E}">
        <p14:creationId xmlns:p14="http://schemas.microsoft.com/office/powerpoint/2010/main" val="3973654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90633-B5D2-43DD-41AE-35CD7D98AD3E}"/>
              </a:ext>
            </a:extLst>
          </p:cNvPr>
          <p:cNvSpPr>
            <a:spLocks noGrp="1"/>
          </p:cNvSpPr>
          <p:nvPr>
            <p:ph type="ctrTitle"/>
          </p:nvPr>
        </p:nvSpPr>
        <p:spPr/>
        <p:txBody>
          <a:bodyPr/>
          <a:lstStyle/>
          <a:p>
            <a:r>
              <a:rPr lang="en-US" altLang="zh-CN" dirty="0"/>
              <a:t>2023</a:t>
            </a:r>
            <a:r>
              <a:rPr lang="zh-CN" altLang="en-US" dirty="0"/>
              <a:t>赛季工程第一次组会</a:t>
            </a:r>
          </a:p>
        </p:txBody>
      </p:sp>
      <p:sp>
        <p:nvSpPr>
          <p:cNvPr id="3" name="副标题 2">
            <a:extLst>
              <a:ext uri="{FF2B5EF4-FFF2-40B4-BE49-F238E27FC236}">
                <a16:creationId xmlns:a16="http://schemas.microsoft.com/office/drawing/2014/main" id="{5ACFE8EF-6E0E-C88C-B7F8-771761FCD522}"/>
              </a:ext>
            </a:extLst>
          </p:cNvPr>
          <p:cNvSpPr>
            <a:spLocks noGrp="1"/>
          </p:cNvSpPr>
          <p:nvPr>
            <p:ph type="subTitle" idx="1"/>
          </p:nvPr>
        </p:nvSpPr>
        <p:spPr/>
        <p:txBody>
          <a:bodyPr/>
          <a:lstStyle/>
          <a:p>
            <a:r>
              <a:rPr lang="en-US" altLang="zh-CN" dirty="0"/>
              <a:t>2022.9.23</a:t>
            </a:r>
            <a:endParaRPr lang="zh-CN" altLang="en-US" dirty="0"/>
          </a:p>
        </p:txBody>
      </p:sp>
    </p:spTree>
    <p:extLst>
      <p:ext uri="{BB962C8B-B14F-4D97-AF65-F5344CB8AC3E}">
        <p14:creationId xmlns:p14="http://schemas.microsoft.com/office/powerpoint/2010/main" val="408137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B853A-7DE0-1571-AFDC-CAE8F1DF6608}"/>
              </a:ext>
            </a:extLst>
          </p:cNvPr>
          <p:cNvSpPr>
            <a:spLocks noGrp="1"/>
          </p:cNvSpPr>
          <p:nvPr>
            <p:ph type="title"/>
          </p:nvPr>
        </p:nvSpPr>
        <p:spPr/>
        <p:txBody>
          <a:bodyPr/>
          <a:lstStyle/>
          <a:p>
            <a:r>
              <a:rPr lang="zh-CN" altLang="en-US" dirty="0"/>
              <a:t>现状</a:t>
            </a:r>
          </a:p>
        </p:txBody>
      </p:sp>
      <p:sp>
        <p:nvSpPr>
          <p:cNvPr id="3" name="内容占位符 2">
            <a:extLst>
              <a:ext uri="{FF2B5EF4-FFF2-40B4-BE49-F238E27FC236}">
                <a16:creationId xmlns:a16="http://schemas.microsoft.com/office/drawing/2014/main" id="{114C47EF-45DE-6D78-534B-9726D853A258}"/>
              </a:ext>
            </a:extLst>
          </p:cNvPr>
          <p:cNvSpPr>
            <a:spLocks noGrp="1"/>
          </p:cNvSpPr>
          <p:nvPr>
            <p:ph idx="1"/>
          </p:nvPr>
        </p:nvSpPr>
        <p:spPr/>
        <p:txBody>
          <a:bodyPr>
            <a:normAutofit fontScale="92500" lnSpcReduction="10000"/>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要寄了</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机械臂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吸盘是最大方向，其余均可采用现在的积累</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机械臂测试是尽快搭出框架，对机械臂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事不懂，多种方案（要不要六轴，啥样的机械臂）</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总体进度：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latin typeface="等线" panose="02010600030101010101" pitchFamily="2" charset="-122"/>
                <a:cs typeface="Times New Roman" panose="02020603050405020304" pitchFamily="18" charset="0"/>
              </a:rPr>
              <a:t>规则出来（</a:t>
            </a:r>
            <a:r>
              <a:rPr lang="en-US" altLang="zh-CN" sz="1800" kern="100" dirty="0">
                <a:latin typeface="等线" panose="02010600030101010101" pitchFamily="2" charset="-122"/>
                <a:cs typeface="Times New Roman" panose="02020603050405020304" pitchFamily="18" charset="0"/>
              </a:rPr>
              <a:t>10</a:t>
            </a:r>
            <a:r>
              <a:rPr lang="zh-CN" altLang="en-US" sz="1800" kern="100" dirty="0">
                <a:latin typeface="等线" panose="02010600030101010101" pitchFamily="2" charset="-122"/>
                <a:cs typeface="Times New Roman" panose="02020603050405020304" pitchFamily="18" charset="0"/>
              </a:rPr>
              <a:t>月中下旬）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周 复变 结束（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月上旬）</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周 马原 结束（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月中旬）</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周 大物实验 结束（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月下旬）</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16-17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周结束所有课程（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月下旬）</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在整个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月是较为忙的，</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旬出机械臂初版，解决最主要的目标，模拟条件较为宽松</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旬出</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第二版</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寒假集训前做出第一版车，实现需求分析中的主要功能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6597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CCBE1-55DF-27A1-5B81-43BC79A8AF1B}"/>
              </a:ext>
            </a:extLst>
          </p:cNvPr>
          <p:cNvSpPr>
            <a:spLocks noGrp="1"/>
          </p:cNvSpPr>
          <p:nvPr>
            <p:ph type="title"/>
          </p:nvPr>
        </p:nvSpPr>
        <p:spPr/>
        <p:txBody>
          <a:bodyPr/>
          <a:lstStyle/>
          <a:p>
            <a:r>
              <a:rPr lang="zh-CN" altLang="en-US" dirty="0"/>
              <a:t>日常工作</a:t>
            </a:r>
          </a:p>
        </p:txBody>
      </p:sp>
      <p:sp>
        <p:nvSpPr>
          <p:cNvPr id="3" name="内容占位符 2">
            <a:extLst>
              <a:ext uri="{FF2B5EF4-FFF2-40B4-BE49-F238E27FC236}">
                <a16:creationId xmlns:a16="http://schemas.microsoft.com/office/drawing/2014/main" id="{B02805D8-B4BF-EA58-8F5F-70EA1DA7B6CE}"/>
              </a:ext>
            </a:extLst>
          </p:cNvPr>
          <p:cNvSpPr>
            <a:spLocks noGrp="1"/>
          </p:cNvSpPr>
          <p:nvPr>
            <p:ph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一代车：作为稳定发挥功能的传统车车，在不那么缺物资情况下不考虑拆车，日常会拉出来开，保持对工程的了解，对它上层的改造任务</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气缸接头的干涉）</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二代车：是保底，日常需要开，需要保障二代车的功能正常（换换遥控器</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给滑轨上油，检查线和机械的干涉，易损坏打印件的更替、备用，机械结构的松动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场地元素：大资源岛维护，新兑换站的多种姿态</a:t>
            </a:r>
          </a:p>
          <a:p>
            <a:endParaRPr lang="zh-CN" altLang="en-US" dirty="0"/>
          </a:p>
        </p:txBody>
      </p:sp>
    </p:spTree>
    <p:extLst>
      <p:ext uri="{BB962C8B-B14F-4D97-AF65-F5344CB8AC3E}">
        <p14:creationId xmlns:p14="http://schemas.microsoft.com/office/powerpoint/2010/main" val="754255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B4B5E-A8AA-BEE0-6403-B6257675EEDE}"/>
              </a:ext>
            </a:extLst>
          </p:cNvPr>
          <p:cNvSpPr>
            <a:spLocks noGrp="1"/>
          </p:cNvSpPr>
          <p:nvPr>
            <p:ph type="title"/>
          </p:nvPr>
        </p:nvSpPr>
        <p:spPr/>
        <p:txBody>
          <a:bodyPr/>
          <a:lstStyle/>
          <a:p>
            <a:r>
              <a:rPr lang="zh-CN" altLang="en-US" dirty="0"/>
              <a:t>工作布置</a:t>
            </a:r>
          </a:p>
        </p:txBody>
      </p:sp>
      <p:sp>
        <p:nvSpPr>
          <p:cNvPr id="3" name="内容占位符 2">
            <a:extLst>
              <a:ext uri="{FF2B5EF4-FFF2-40B4-BE49-F238E27FC236}">
                <a16:creationId xmlns:a16="http://schemas.microsoft.com/office/drawing/2014/main" id="{BA1483DB-5385-02D2-1DCD-A8865BB07C3C}"/>
              </a:ext>
            </a:extLst>
          </p:cNvPr>
          <p:cNvSpPr>
            <a:spLocks noGrp="1"/>
          </p:cNvSpPr>
          <p:nvPr>
            <p:ph idx="1"/>
          </p:nvPr>
        </p:nvSpPr>
        <p:spPr/>
        <p:txBody>
          <a:bodyPr>
            <a:normAutofit lnSpcReduction="10000"/>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去年工程组的压力太集中在东哥身上了，希望今年大家有啥话在群里讲，我也不私聊了，希望保持共享大脑，智商低一点也可以，有啥事在群里讲就</a:t>
            </a:r>
            <a:r>
              <a:rPr lang="en-US" altLang="zh-CN" sz="1800" kern="100" dirty="0">
                <a:effectLst/>
                <a:latin typeface="Segoe UI Emoji" panose="020B0502040204020203" pitchFamily="34" charset="0"/>
                <a:ea typeface="等线" panose="02010600030101010101" pitchFamily="2" charset="-122"/>
                <a:cs typeface="Segoe UI Emoji" panose="020B0502040204020203" pitchFamily="34" charset="0"/>
              </a:rPr>
              <a:t>🆗</a:t>
            </a:r>
            <a:r>
              <a:rPr lang="zh-CN" altLang="zh-CN" sz="1800" kern="100" dirty="0">
                <a:effectLst/>
                <a:latin typeface="Segoe UI Emoji" panose="020B0502040204020203" pitchFamily="34" charset="0"/>
                <a:ea typeface="等线" panose="02010600030101010101" pitchFamily="2" charset="-122"/>
                <a:cs typeface="Segoe UI Emoji" panose="020B0502040204020203" pitchFamily="34" charset="0"/>
              </a:rPr>
              <a:t>了，我也已经做好被骂的准备了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电控是很需要方案的，最好是尽快出方案</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 机械臂 日常任务的安排</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垚哥 和我一样</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吴晴可：新兑换站的模拟姿态（至少四种，含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yaw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roll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旋转和平移以及综合） 做一个黑色贴了贴纸的矿仓（色泽啥的未定，规则出来后详细补充） 可以包含在新人的工具使用培训中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月中旬前完成（国庆后一周内）</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婷姐、彭湃：日常开车车，</a:t>
            </a:r>
            <a:r>
              <a:rPr lang="zh-CN" altLang="en-US" sz="1800" kern="100" dirty="0">
                <a:latin typeface="等线" panose="02010600030101010101" pitchFamily="2" charset="-122"/>
                <a:cs typeface="Times New Roman" panose="02020603050405020304" pitchFamily="18" charset="0"/>
              </a:rPr>
              <a:t>帮助王宏杰接手工程电控，</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补充检修表，记录问题。</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也可以</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组内</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轮流开</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彭宣滨：最近比较忙，到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月下旬</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王宏杰：和彭宣滨交接，在机械臂的开发中保持高强度沟通确保不要机械上画出对电控很蠢的东西</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颜梓浩：年底回来，狠狠的招待</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田彬孜：兑换框框初步来讲是视觉对位的，届时会做一个和规则中长</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差不多的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7437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249A14-A46B-0B45-8B1E-45EF01569677}"/>
              </a:ext>
            </a:extLst>
          </p:cNvPr>
          <p:cNvSpPr>
            <a:spLocks noGrp="1"/>
          </p:cNvSpPr>
          <p:nvPr>
            <p:ph type="ctrTitle"/>
          </p:nvPr>
        </p:nvSpPr>
        <p:spPr/>
        <p:txBody>
          <a:bodyPr/>
          <a:lstStyle/>
          <a:p>
            <a:r>
              <a:rPr lang="zh-CN" altLang="en-US" dirty="0"/>
              <a:t>干活不累，上场崩溃</a:t>
            </a:r>
          </a:p>
        </p:txBody>
      </p:sp>
      <p:sp>
        <p:nvSpPr>
          <p:cNvPr id="3" name="副标题 2">
            <a:extLst>
              <a:ext uri="{FF2B5EF4-FFF2-40B4-BE49-F238E27FC236}">
                <a16:creationId xmlns:a16="http://schemas.microsoft.com/office/drawing/2014/main" id="{29D1913F-EF46-4B68-F1DB-C7502FF886AC}"/>
              </a:ext>
            </a:extLst>
          </p:cNvPr>
          <p:cNvSpPr>
            <a:spLocks noGrp="1"/>
          </p:cNvSpPr>
          <p:nvPr>
            <p:ph type="subTitle" idx="1"/>
          </p:nvPr>
        </p:nvSpPr>
        <p:spPr/>
        <p:txBody>
          <a:bodyPr/>
          <a:lstStyle/>
          <a:p>
            <a:r>
              <a:rPr lang="zh-CN" altLang="en-US" dirty="0"/>
              <a:t>共勉</a:t>
            </a:r>
          </a:p>
        </p:txBody>
      </p:sp>
    </p:spTree>
    <p:extLst>
      <p:ext uri="{BB962C8B-B14F-4D97-AF65-F5344CB8AC3E}">
        <p14:creationId xmlns:p14="http://schemas.microsoft.com/office/powerpoint/2010/main" val="2645500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520</Words>
  <Application>Microsoft Office PowerPoint</Application>
  <PresentationFormat>宽屏</PresentationFormat>
  <Paragraphs>34</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Segoe UI Emoji</vt:lpstr>
      <vt:lpstr>Office 主题​​</vt:lpstr>
      <vt:lpstr>2023赛季工程第一次组会</vt:lpstr>
      <vt:lpstr>现状</vt:lpstr>
      <vt:lpstr>日常工作</vt:lpstr>
      <vt:lpstr>工作布置</vt:lpstr>
      <vt:lpstr>干活不累，上场崩溃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工程组第一次组会</dc:title>
  <dc:creator>645449399@qq.com</dc:creator>
  <cp:lastModifiedBy>645449399@qq.com</cp:lastModifiedBy>
  <cp:revision>29</cp:revision>
  <dcterms:created xsi:type="dcterms:W3CDTF">2022-09-23T10:57:10Z</dcterms:created>
  <dcterms:modified xsi:type="dcterms:W3CDTF">2022-09-23T12:57:33Z</dcterms:modified>
</cp:coreProperties>
</file>