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C95"/>
    <a:srgbClr val="A27BD8"/>
    <a:srgbClr val="CBB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6"/>
    <p:restoredTop sz="94648"/>
  </p:normalViewPr>
  <p:slideViewPr>
    <p:cSldViewPr snapToGrid="0">
      <p:cViewPr varScale="1">
        <p:scale>
          <a:sx n="103" d="100"/>
          <a:sy n="103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5FE77-4619-E844-9FFE-3774485D8393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1FF7F-7E27-D949-A5E4-F56354EF3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8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FF7F-7E27-D949-A5E4-F56354EF302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57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A8A20-C0BE-71C5-7414-670994F2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EE20B-E9DC-6FEE-4279-5D5066E9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645BF-DF8E-882C-2ED9-E3ECCDF5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A0A4C-6871-A597-0966-3660320B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48BD8-EE16-9757-DF8E-07F16FF6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8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C5CDE-BC85-A339-EC7A-A10B8C73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45C982-3562-D0DF-A59F-6BD176BE0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40255-1E90-E0DF-F195-DDC20A60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93A1C-9023-68E9-0F22-D3BE5311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6E5B1-DF09-DDCB-778B-5F14E244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92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7D60E7-DCEE-A8FC-F5C0-0AF015527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3646E-74DC-11E1-9A40-15F98E5E1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35EE5-4898-72D3-88F0-D1AF429E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2C695-9853-849B-D464-29626C9F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D98C3-67E2-8EFD-098C-5AEE89C8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16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D097E-C6A1-0D68-FA2A-1A32338F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2F5AB-0761-EA46-BF57-1C2B03CE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0DCBF-7604-6269-5CDE-CB510E25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47127-1701-F815-2163-88BAB20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BA8C0-F7AB-AF73-2638-C8E77F0F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6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B02B-C63E-0113-2BF8-F043BDA9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67847-0C43-774B-132A-41D68215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D357F-4AE7-A95A-7D3B-5931BB1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D132F-91C7-1C28-65E9-D92A59C2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B3455-C9F0-1A3B-F636-C656F35A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55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B28E1-7A84-CC4D-1C67-6FDA41BB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6BF69-497D-E9F8-A934-4E2D716AC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31ADA-42DC-F440-2FC5-4C7137672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8F31FD-87D4-7BE5-6F9F-93A74EFD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18574-2F66-70C4-9104-C851E8C4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407C4-E45C-816E-EB87-C5793EC9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0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53A-526C-0F6B-1CA7-D1D5ACD3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E0A334-3D65-80F1-A8E6-02CA278C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738EFB-7334-FD0C-4D76-A37C2998F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04A8FE-8EC8-3B3F-C48C-0DEAD205B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78A8F2-E52B-23CA-FA79-1C90A092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DB1C75-EA26-8944-B5F3-CC0F0C9D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72B053-0EA4-3A5E-1E88-7A1F4F41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69FBA1-FDB7-29B8-7DD6-5D8221DF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42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D5004-FD91-6EFA-F40F-323E2813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F3890B-3630-CB7A-EBE6-19DE9FC2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2BBE24-A0FC-3476-5EC1-581DB6BD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9DDC8D-43F2-ED20-2E28-F24E96EE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1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FC9FE-3601-D56C-0BF7-69A289F9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7FDEB4-4874-C5C8-05D3-F9B68F8C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90C5B-FAE7-D0C7-84DB-960A4B42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0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6B051-BB92-9AF6-0594-71B8707D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EE615-FA70-F8F4-A752-4A71BD2F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D91EE-6F22-E861-0655-F156C4AD6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BB0BC-5798-73E6-2821-EE961D99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FCB22-024C-0AA1-454F-41E1B577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58BCB-053B-62AA-6748-A7F7147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80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1D6F9-0A7C-6E4F-D76E-DA8975BC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6D029C-7317-3DB5-5AED-6DE0859DE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3ECFD-8142-66FD-0CF4-C4F3A1EA6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9E3ED-648C-8A3F-3E3A-A18FD546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F0D03-4405-0C5F-F625-AB353A31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C7BFF-61F0-1560-8603-57644A22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84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AA3587-C5A2-F5D4-D680-380752FA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515B9-F4D4-7BB6-707E-FABEDE43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962A3-BDB7-9A6F-0103-7BEEB68D7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2B7D-274F-F249-948E-B058FC905C06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9EA27-EA1A-E2B1-63A4-B660614B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79BDB-222A-4189-E552-1F3BF3962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22543-4DCD-AF4F-9BE9-53363B4D0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8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BAEDBD-63EC-2D83-69BE-CF4F0B65FEDD}"/>
              </a:ext>
            </a:extLst>
          </p:cNvPr>
          <p:cNvGrpSpPr/>
          <p:nvPr/>
        </p:nvGrpSpPr>
        <p:grpSpPr>
          <a:xfrm>
            <a:off x="824048" y="593958"/>
            <a:ext cx="10543904" cy="5521228"/>
            <a:chOff x="824048" y="668386"/>
            <a:chExt cx="10543904" cy="552122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B9BE259-E711-43BA-BF88-10C78AD3C61D}"/>
                </a:ext>
              </a:extLst>
            </p:cNvPr>
            <p:cNvSpPr/>
            <p:nvPr/>
          </p:nvSpPr>
          <p:spPr>
            <a:xfrm>
              <a:off x="1385012" y="1982306"/>
              <a:ext cx="9982940" cy="3348698"/>
            </a:xfrm>
            <a:prstGeom prst="rect">
              <a:avLst/>
            </a:prstGeom>
            <a:solidFill>
              <a:srgbClr val="CBBD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7" name="图片 6" descr="图表, 直方图&#10;&#10;描述已自动生成">
              <a:extLst>
                <a:ext uri="{FF2B5EF4-FFF2-40B4-BE49-F238E27FC236}">
                  <a16:creationId xmlns:a16="http://schemas.microsoft.com/office/drawing/2014/main" id="{69F5C24E-7834-30F1-CEA6-87D51568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048" y="670822"/>
              <a:ext cx="10543904" cy="5518792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70304885-3BDB-B5B1-93FB-7BBE85E762A5}"/>
                </a:ext>
              </a:extLst>
            </p:cNvPr>
            <p:cNvCxnSpPr/>
            <p:nvPr/>
          </p:nvCxnSpPr>
          <p:spPr>
            <a:xfrm>
              <a:off x="1270957" y="3194870"/>
              <a:ext cx="10096995" cy="0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5976DFB5-EC0E-A846-3A96-64DCD363F8F8}"/>
                </a:ext>
              </a:extLst>
            </p:cNvPr>
            <p:cNvCxnSpPr/>
            <p:nvPr/>
          </p:nvCxnSpPr>
          <p:spPr>
            <a:xfrm flipV="1">
              <a:off x="2591089" y="668386"/>
              <a:ext cx="0" cy="5295014"/>
            </a:xfrm>
            <a:prstGeom prst="line">
              <a:avLst/>
            </a:prstGeom>
            <a:ln w="28575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163C5E88-D583-B3B7-14A9-A2C8DCCE2DC4}"/>
                </a:ext>
              </a:extLst>
            </p:cNvPr>
            <p:cNvCxnSpPr/>
            <p:nvPr/>
          </p:nvCxnSpPr>
          <p:spPr>
            <a:xfrm flipV="1">
              <a:off x="5412884" y="668386"/>
              <a:ext cx="0" cy="5295014"/>
            </a:xfrm>
            <a:prstGeom prst="line">
              <a:avLst/>
            </a:prstGeom>
            <a:ln w="28575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3EB53C9-36C6-9115-2F3B-F3328F544C57}"/>
                </a:ext>
              </a:extLst>
            </p:cNvPr>
            <p:cNvCxnSpPr/>
            <p:nvPr/>
          </p:nvCxnSpPr>
          <p:spPr>
            <a:xfrm flipV="1">
              <a:off x="7727864" y="668386"/>
              <a:ext cx="0" cy="5295014"/>
            </a:xfrm>
            <a:prstGeom prst="line">
              <a:avLst/>
            </a:prstGeom>
            <a:ln w="28575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EA129273-3707-7334-394A-5971939B1328}"/>
                </a:ext>
              </a:extLst>
            </p:cNvPr>
            <p:cNvCxnSpPr/>
            <p:nvPr/>
          </p:nvCxnSpPr>
          <p:spPr>
            <a:xfrm flipV="1">
              <a:off x="9716882" y="668386"/>
              <a:ext cx="0" cy="5295014"/>
            </a:xfrm>
            <a:prstGeom prst="line">
              <a:avLst/>
            </a:prstGeom>
            <a:ln w="28575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770D2-925E-E8B1-1DC7-688877CA9E1A}"/>
                </a:ext>
              </a:extLst>
            </p:cNvPr>
            <p:cNvSpPr/>
            <p:nvPr/>
          </p:nvSpPr>
          <p:spPr>
            <a:xfrm>
              <a:off x="1317776" y="686550"/>
              <a:ext cx="122325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sx="105000" sy="105000" algn="tl" rotWithShape="0">
                      <a:srgbClr val="000000">
                        <a:alpha val="30000"/>
                      </a:srgbClr>
                    </a:outerShdw>
                  </a:effectLst>
                </a:rPr>
                <a:t>SET1</a:t>
              </a:r>
              <a:endPara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sx="105000" sy="105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F4178BE-3624-0372-6D66-CF758337E661}"/>
                </a:ext>
              </a:extLst>
            </p:cNvPr>
            <p:cNvSpPr/>
            <p:nvPr/>
          </p:nvSpPr>
          <p:spPr>
            <a:xfrm>
              <a:off x="3323125" y="686259"/>
              <a:ext cx="122325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sx="105000" sy="105000" algn="tl" rotWithShape="0">
                      <a:srgbClr val="000000">
                        <a:alpha val="30000"/>
                      </a:srgbClr>
                    </a:outerShdw>
                  </a:effectLst>
                </a:rPr>
                <a:t>SET2</a:t>
              </a:r>
              <a:endPara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sx="105000" sy="105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4036DD-3EB8-098A-0446-F26F19D09A43}"/>
                </a:ext>
              </a:extLst>
            </p:cNvPr>
            <p:cNvSpPr/>
            <p:nvPr/>
          </p:nvSpPr>
          <p:spPr>
            <a:xfrm>
              <a:off x="5906069" y="711163"/>
              <a:ext cx="122325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sx="105000" sy="105000" algn="tl" rotWithShape="0">
                      <a:srgbClr val="000000">
                        <a:alpha val="30000"/>
                      </a:srgbClr>
                    </a:outerShdw>
                  </a:effectLst>
                </a:rPr>
                <a:t>SET3</a:t>
              </a:r>
              <a:endPara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sx="105000" sy="105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49DE83B-C7AE-4E22-9D9C-EDBABFEC2276}"/>
                </a:ext>
              </a:extLst>
            </p:cNvPr>
            <p:cNvSpPr/>
            <p:nvPr/>
          </p:nvSpPr>
          <p:spPr>
            <a:xfrm>
              <a:off x="8117470" y="711163"/>
              <a:ext cx="122325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sx="105000" sy="105000" algn="tl" rotWithShape="0">
                      <a:srgbClr val="000000">
                        <a:alpha val="30000"/>
                      </a:srgbClr>
                    </a:outerShdw>
                  </a:effectLst>
                </a:rPr>
                <a:t>SET4</a:t>
              </a:r>
              <a:endPara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sx="105000" sy="105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37DEA3C-44A1-42EF-9B1B-09AF59CA309A}"/>
                </a:ext>
              </a:extLst>
            </p:cNvPr>
            <p:cNvSpPr/>
            <p:nvPr/>
          </p:nvSpPr>
          <p:spPr>
            <a:xfrm>
              <a:off x="9990124" y="711163"/>
              <a:ext cx="122325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sx="105000" sy="105000" algn="tl" rotWithShape="0">
                      <a:srgbClr val="000000">
                        <a:alpha val="30000"/>
                      </a:srgbClr>
                    </a:outerShdw>
                  </a:effectLst>
                </a:rPr>
                <a:t>SET5</a:t>
              </a:r>
              <a:endPara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sx="105000" sy="105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D6D4D983-890A-2641-1399-D1A881B5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7586" y="4833811"/>
              <a:ext cx="2367687" cy="1031090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FF7CD7F-EF59-8F5C-970C-792197F84C5E}"/>
              </a:ext>
            </a:extLst>
          </p:cNvPr>
          <p:cNvSpPr txBox="1"/>
          <p:nvPr/>
        </p:nvSpPr>
        <p:spPr>
          <a:xfrm>
            <a:off x="5747988" y="614886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BB16BC-7E49-71BB-81DB-E2DF69AD432F}"/>
              </a:ext>
            </a:extLst>
          </p:cNvPr>
          <p:cNvSpPr txBox="1"/>
          <p:nvPr/>
        </p:nvSpPr>
        <p:spPr>
          <a:xfrm>
            <a:off x="1164488" y="68009"/>
            <a:ext cx="1030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momentum of Match #1701——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A27B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Carlos Alcaraz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kumimoji="1" lang="en-US" altLang="zh-CN" sz="2400" b="1" dirty="0">
                <a:solidFill>
                  <a:srgbClr val="E48C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Novak Djokovic </a:t>
            </a:r>
            <a:endParaRPr kumimoji="1" lang="zh-CN" altLang="en-US" sz="2400" b="1" dirty="0">
              <a:solidFill>
                <a:srgbClr val="E48C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9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</Words>
  <Application>Microsoft Macintosh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A579</dc:creator>
  <cp:lastModifiedBy>A579</cp:lastModifiedBy>
  <cp:revision>4</cp:revision>
  <dcterms:created xsi:type="dcterms:W3CDTF">2024-02-05T09:58:17Z</dcterms:created>
  <dcterms:modified xsi:type="dcterms:W3CDTF">2024-02-05T11:59:38Z</dcterms:modified>
</cp:coreProperties>
</file>