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2BE"/>
    <a:srgbClr val="699AD0"/>
    <a:srgbClr val="79A552"/>
    <a:srgbClr val="DB8042"/>
    <a:srgbClr val="F4BF40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/>
    <p:restoredTop sz="94650"/>
  </p:normalViewPr>
  <p:slideViewPr>
    <p:cSldViewPr snapToGrid="0">
      <p:cViewPr varScale="1">
        <p:scale>
          <a:sx n="95" d="100"/>
          <a:sy n="95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326DD-EEFC-4CEC-21DB-3F34F19F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6637B-6D5F-CA91-7E05-C8CDBD49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42DDC-A0E0-6AB4-B9F7-2D7DF1FA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A3521-FD27-56CA-E890-759F797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569AD-CBF3-FBE9-DDFE-F7222820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38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3016-161D-006F-88DC-C880F6DD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46A65-1506-2846-C62D-39392DD83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B696F-CFEF-E4F8-D98E-37DC055E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07FEA-1DB9-FB81-DE7D-2558BB8B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D550B-9AC3-4A7F-6B4C-2334967C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91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BECBBB-1B8F-5806-4084-EAC80ACA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2C08C-4ED6-114C-00FD-0723AA09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42318-C7BC-EB85-431F-E1125771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71A0B-CF17-5ED5-56CA-86CBCC1C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C2E7-69FE-870D-1FE5-1096907A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02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C8EB9-DCE8-5CE6-6FEC-DB993F14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7F318-684E-589B-0F36-09B8221E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11CD1-7414-98BF-0820-FE14EA7F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710BD-5F76-902C-24CE-0BB6124A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5CCE-7ACB-E070-C6DE-53C1A82F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8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DB1F-5945-CCFF-50B7-0227EFA1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5E94A-8BDB-B6C8-2038-7840CF47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C3ED4-B9DD-C94E-0697-B981414A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7367F-678E-13BC-69A3-09771DF4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4F5F5-E01F-7A4E-90F3-4DDCEF1F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3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42DF-47AF-701F-C65F-6831107E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96906-D5E0-621B-FE5D-1B108D390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0DBB6-6097-9D74-3F8D-A39B8D30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C791F-D84A-67F1-EEE7-4C76E02C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54AEA-5F35-CA3F-47F5-63CFCDB4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A9101-DD5A-71EF-0BB2-6F7870B4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8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A49F-D73C-3C1A-15DB-44BDF087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1FFC4-1931-61FE-7808-1442C1DA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FE016-920D-BEFD-323D-B9711ADF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A922D-66E6-8640-FBDA-98F32AFAA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02EBF-CC29-92C3-22C9-8DA6C5F4E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A6ECB5-289E-C738-3AD8-548B299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10D10-59BB-E96C-FAAD-B4B788F8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891AB-F4D9-A7E9-EBE9-F49A00D8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7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E203C-AEEA-9A89-4305-CA6C2699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71510-B3EA-ED69-A2ED-085CA26A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F7729-F073-A944-B3AA-F56DD507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05C9E7-9947-2917-1971-AD91B6A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08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3EC25-6649-03B0-8DE8-48C026ED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9CA04-533E-F8C1-A6F4-AD489882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9280E-328D-6070-DE52-0C76074E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79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CC24D-A67F-118D-733E-479F37E9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F3576-133C-A6E2-A062-1C7744992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D06F5-33F3-B6C3-71D6-A9C5709E4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110EB-B535-12E4-1F51-63E917A5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C53F4-BFCF-B631-E19E-57697A89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CC205-D925-06E7-F0E6-15BE8A9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19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5063-C923-FD5C-0B86-6157009E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D7A1C7-FE2E-23C9-D62E-4BB132392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F81D7-5EB9-8D27-8DB6-887787F1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AA1A9-9B1D-E831-60C7-ECE5EDA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7D928-B5FB-E40B-9DD5-2D67759E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5A8D1-998E-D255-C66D-71652916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7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0D741-AF08-F48C-B4E3-32DA3C03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592C2-3877-B6E0-8541-872047F8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F678A-E45E-93E1-6FF2-8DD59A06F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53B2D-031C-AC45-BD3F-C817B141F874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FCEC2-E378-78AB-C721-91B29FFF2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C04D-61BA-337C-6499-94EA516D6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5BBBEBA-D764-0BCA-5291-ABBBEE9320ED}"/>
              </a:ext>
            </a:extLst>
          </p:cNvPr>
          <p:cNvGrpSpPr/>
          <p:nvPr/>
        </p:nvGrpSpPr>
        <p:grpSpPr>
          <a:xfrm>
            <a:off x="482668" y="728147"/>
            <a:ext cx="1260000" cy="1838849"/>
            <a:chOff x="523009" y="701253"/>
            <a:chExt cx="1260000" cy="1838849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2C2523D-FA59-A743-36DF-1F711911680F}"/>
                </a:ext>
              </a:extLst>
            </p:cNvPr>
            <p:cNvSpPr/>
            <p:nvPr/>
          </p:nvSpPr>
          <p:spPr>
            <a:xfrm>
              <a:off x="559009" y="701253"/>
              <a:ext cx="1188000" cy="540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5008D7A-39DA-D768-7009-74C2F9791751}"/>
                </a:ext>
              </a:extLst>
            </p:cNvPr>
            <p:cNvSpPr/>
            <p:nvPr/>
          </p:nvSpPr>
          <p:spPr>
            <a:xfrm>
              <a:off x="541009" y="1350677"/>
              <a:ext cx="1224000" cy="5400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Physiological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5C1AB337-8A67-94A2-71B4-B427F0289F62}"/>
                </a:ext>
              </a:extLst>
            </p:cNvPr>
            <p:cNvSpPr/>
            <p:nvPr/>
          </p:nvSpPr>
          <p:spPr>
            <a:xfrm>
              <a:off x="523009" y="2000102"/>
              <a:ext cx="1260000" cy="540000"/>
            </a:xfrm>
            <a:prstGeom prst="roundRect">
              <a:avLst/>
            </a:prstGeom>
            <a:solidFill>
              <a:srgbClr val="DB8042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Psychological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A3DC05E-3B8E-9091-541B-59A732F686A3}"/>
              </a:ext>
            </a:extLst>
          </p:cNvPr>
          <p:cNvSpPr/>
          <p:nvPr/>
        </p:nvSpPr>
        <p:spPr>
          <a:xfrm>
            <a:off x="283340" y="2775856"/>
            <a:ext cx="1620000" cy="90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PointWinner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145CFC-513A-D007-73A6-1DAFC30F07A1}"/>
              </a:ext>
            </a:extLst>
          </p:cNvPr>
          <p:cNvSpPr/>
          <p:nvPr/>
        </p:nvSpPr>
        <p:spPr>
          <a:xfrm>
            <a:off x="5346268" y="4302132"/>
            <a:ext cx="1620000" cy="90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SetWinner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AF155E-8954-111F-D64C-D43ED238FD9D}"/>
              </a:ext>
            </a:extLst>
          </p:cNvPr>
          <p:cNvSpPr/>
          <p:nvPr/>
        </p:nvSpPr>
        <p:spPr>
          <a:xfrm>
            <a:off x="2712348" y="3568606"/>
            <a:ext cx="1620000" cy="90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GameWinner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293F799-7282-58D6-F9AB-FAB2B2923072}"/>
              </a:ext>
            </a:extLst>
          </p:cNvPr>
          <p:cNvSpPr/>
          <p:nvPr/>
        </p:nvSpPr>
        <p:spPr>
          <a:xfrm>
            <a:off x="7935649" y="5082682"/>
            <a:ext cx="1620000" cy="90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MatchWinner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26B99D35-311B-0718-BDB1-1985957C0FC2}"/>
              </a:ext>
            </a:extLst>
          </p:cNvPr>
          <p:cNvSpPr/>
          <p:nvPr/>
        </p:nvSpPr>
        <p:spPr>
          <a:xfrm>
            <a:off x="10471700" y="3953793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D56886CE-E434-B9F0-1312-6B8E116B63ED}"/>
              </a:ext>
            </a:extLst>
          </p:cNvPr>
          <p:cNvSpPr/>
          <p:nvPr/>
        </p:nvSpPr>
        <p:spPr>
          <a:xfrm>
            <a:off x="10471700" y="4597991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73B67A13-E143-83D5-9335-AB309D1B84FB}"/>
              </a:ext>
            </a:extLst>
          </p:cNvPr>
          <p:cNvSpPr/>
          <p:nvPr/>
        </p:nvSpPr>
        <p:spPr>
          <a:xfrm>
            <a:off x="10480570" y="5265892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7CEEFF1F-2E8C-AE5D-1E12-C693151D530E}"/>
              </a:ext>
            </a:extLst>
          </p:cNvPr>
          <p:cNvSpPr/>
          <p:nvPr/>
        </p:nvSpPr>
        <p:spPr>
          <a:xfrm>
            <a:off x="10489440" y="5910090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97B60B9-49E9-8BF7-B3A1-77B28694A397}"/>
              </a:ext>
            </a:extLst>
          </p:cNvPr>
          <p:cNvSpPr/>
          <p:nvPr/>
        </p:nvSpPr>
        <p:spPr>
          <a:xfrm>
            <a:off x="2068807" y="3028606"/>
            <a:ext cx="620659" cy="26120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2C70FB6E-9141-D69C-1B3E-714AFC3B883F}"/>
              </a:ext>
            </a:extLst>
          </p:cNvPr>
          <p:cNvSpPr/>
          <p:nvPr/>
        </p:nvSpPr>
        <p:spPr>
          <a:xfrm>
            <a:off x="4534764" y="3803405"/>
            <a:ext cx="620659" cy="26120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9448A03B-8F3D-D43E-F0F1-C1697F389A78}"/>
              </a:ext>
            </a:extLst>
          </p:cNvPr>
          <p:cNvSpPr/>
          <p:nvPr/>
        </p:nvSpPr>
        <p:spPr>
          <a:xfrm>
            <a:off x="7129640" y="4567469"/>
            <a:ext cx="620659" cy="26120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48F438FA-37BA-DCD2-44FB-3BF3FF26D82C}"/>
              </a:ext>
            </a:extLst>
          </p:cNvPr>
          <p:cNvSpPr/>
          <p:nvPr/>
        </p:nvSpPr>
        <p:spPr>
          <a:xfrm>
            <a:off x="9703345" y="5402081"/>
            <a:ext cx="620659" cy="26120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6D5958-5E5C-8B97-999C-A951F34B9287}"/>
              </a:ext>
            </a:extLst>
          </p:cNvPr>
          <p:cNvSpPr/>
          <p:nvPr/>
        </p:nvSpPr>
        <p:spPr>
          <a:xfrm>
            <a:off x="377072" y="603316"/>
            <a:ext cx="1468347" cy="2043172"/>
          </a:xfrm>
          <a:prstGeom prst="rec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45168E5-7059-B2AD-077C-B9EB556C9A71}"/>
              </a:ext>
            </a:extLst>
          </p:cNvPr>
          <p:cNvSpPr/>
          <p:nvPr/>
        </p:nvSpPr>
        <p:spPr>
          <a:xfrm>
            <a:off x="2737943" y="603316"/>
            <a:ext cx="1594405" cy="2926380"/>
          </a:xfrm>
          <a:prstGeom prst="rec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45A07E6-5510-D248-D5F8-DFD8FD847678}"/>
              </a:ext>
            </a:extLst>
          </p:cNvPr>
          <p:cNvSpPr/>
          <p:nvPr/>
        </p:nvSpPr>
        <p:spPr>
          <a:xfrm>
            <a:off x="5279188" y="603316"/>
            <a:ext cx="1611189" cy="3599823"/>
          </a:xfrm>
          <a:prstGeom prst="rec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5DF81DE4-6D81-54EE-17DF-B9A431AB81B7}"/>
              </a:ext>
            </a:extLst>
          </p:cNvPr>
          <p:cNvSpPr/>
          <p:nvPr/>
        </p:nvSpPr>
        <p:spPr>
          <a:xfrm>
            <a:off x="10329223" y="3803405"/>
            <a:ext cx="1388295" cy="280478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009500-FD51-803E-3ADF-4E35A004901B}"/>
              </a:ext>
            </a:extLst>
          </p:cNvPr>
          <p:cNvGrpSpPr/>
          <p:nvPr/>
        </p:nvGrpSpPr>
        <p:grpSpPr>
          <a:xfrm>
            <a:off x="2922246" y="728147"/>
            <a:ext cx="1260000" cy="2601157"/>
            <a:chOff x="2922246" y="712511"/>
            <a:chExt cx="1260000" cy="2601157"/>
          </a:xfrm>
        </p:grpSpPr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9AFEFAA0-293B-6CF9-D6E6-46E8BFCAB673}"/>
                </a:ext>
              </a:extLst>
            </p:cNvPr>
            <p:cNvSpPr/>
            <p:nvPr/>
          </p:nvSpPr>
          <p:spPr>
            <a:xfrm>
              <a:off x="2924275" y="2773668"/>
              <a:ext cx="1255942" cy="540000"/>
            </a:xfrm>
            <a:prstGeom prst="roundRect">
              <a:avLst/>
            </a:prstGeom>
            <a:solidFill>
              <a:srgbClr val="4B72BE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Win</a:t>
              </a:r>
            </a:p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</a:p>
          </p:txBody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B5D9273C-9E40-8849-ABAA-405176AC0DC9}"/>
                </a:ext>
              </a:extLst>
            </p:cNvPr>
            <p:cNvSpPr/>
            <p:nvPr/>
          </p:nvSpPr>
          <p:spPr>
            <a:xfrm>
              <a:off x="2940197" y="1399563"/>
              <a:ext cx="1224099" cy="5400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Physiological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圆角矩形 7">
              <a:extLst>
                <a:ext uri="{FF2B5EF4-FFF2-40B4-BE49-F238E27FC236}">
                  <a16:creationId xmlns:a16="http://schemas.microsoft.com/office/drawing/2014/main" id="{FF4B04F6-BB35-004B-4782-9EDF3979D064}"/>
                </a:ext>
              </a:extLst>
            </p:cNvPr>
            <p:cNvSpPr/>
            <p:nvPr/>
          </p:nvSpPr>
          <p:spPr>
            <a:xfrm>
              <a:off x="2922246" y="2086615"/>
              <a:ext cx="1260000" cy="540000"/>
            </a:xfrm>
            <a:prstGeom prst="roundRect">
              <a:avLst/>
            </a:prstGeom>
            <a:solidFill>
              <a:srgbClr val="DB8042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Psychological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7A67194A-601F-A57E-79D5-A60E5D9748B2}"/>
                </a:ext>
              </a:extLst>
            </p:cNvPr>
            <p:cNvSpPr/>
            <p:nvPr/>
          </p:nvSpPr>
          <p:spPr>
            <a:xfrm>
              <a:off x="2958246" y="712511"/>
              <a:ext cx="1188000" cy="540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A889E0-ED93-B1F9-02D9-F27049CBC459}"/>
              </a:ext>
            </a:extLst>
          </p:cNvPr>
          <p:cNvGrpSpPr/>
          <p:nvPr/>
        </p:nvGrpSpPr>
        <p:grpSpPr>
          <a:xfrm>
            <a:off x="5469949" y="728147"/>
            <a:ext cx="1260000" cy="3372151"/>
            <a:chOff x="5469949" y="701253"/>
            <a:chExt cx="1260000" cy="3372151"/>
          </a:xfrm>
        </p:grpSpPr>
        <p:sp>
          <p:nvSpPr>
            <p:cNvPr id="56" name="圆角矩形 6">
              <a:extLst>
                <a:ext uri="{FF2B5EF4-FFF2-40B4-BE49-F238E27FC236}">
                  <a16:creationId xmlns:a16="http://schemas.microsoft.com/office/drawing/2014/main" id="{86FA18C3-C453-F209-1437-3E72166F2F01}"/>
                </a:ext>
              </a:extLst>
            </p:cNvPr>
            <p:cNvSpPr/>
            <p:nvPr/>
          </p:nvSpPr>
          <p:spPr>
            <a:xfrm>
              <a:off x="5487900" y="1408364"/>
              <a:ext cx="1224099" cy="5400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Physiological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7">
              <a:extLst>
                <a:ext uri="{FF2B5EF4-FFF2-40B4-BE49-F238E27FC236}">
                  <a16:creationId xmlns:a16="http://schemas.microsoft.com/office/drawing/2014/main" id="{9E823B1A-60E0-30D1-B572-935E69AE9146}"/>
                </a:ext>
              </a:extLst>
            </p:cNvPr>
            <p:cNvSpPr/>
            <p:nvPr/>
          </p:nvSpPr>
          <p:spPr>
            <a:xfrm>
              <a:off x="5469949" y="2115475"/>
              <a:ext cx="1260000" cy="540000"/>
            </a:xfrm>
            <a:prstGeom prst="roundRect">
              <a:avLst/>
            </a:prstGeom>
            <a:solidFill>
              <a:srgbClr val="DB8042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Psychological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圆角矩形 27">
              <a:extLst>
                <a:ext uri="{FF2B5EF4-FFF2-40B4-BE49-F238E27FC236}">
                  <a16:creationId xmlns:a16="http://schemas.microsoft.com/office/drawing/2014/main" id="{CF97E657-EF0C-8B64-18EF-405C30436B04}"/>
                </a:ext>
              </a:extLst>
            </p:cNvPr>
            <p:cNvSpPr/>
            <p:nvPr/>
          </p:nvSpPr>
          <p:spPr>
            <a:xfrm>
              <a:off x="5477128" y="3529695"/>
              <a:ext cx="1245642" cy="543709"/>
            </a:xfrm>
            <a:prstGeom prst="roundRect">
              <a:avLst/>
            </a:prstGeom>
            <a:solidFill>
              <a:srgbClr val="4B72BE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Game Win</a:t>
              </a:r>
            </a:p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</a:p>
          </p:txBody>
        </p:sp>
        <p:sp>
          <p:nvSpPr>
            <p:cNvPr id="85" name="圆角矩形 27">
              <a:extLst>
                <a:ext uri="{FF2B5EF4-FFF2-40B4-BE49-F238E27FC236}">
                  <a16:creationId xmlns:a16="http://schemas.microsoft.com/office/drawing/2014/main" id="{4A417151-A919-EBFA-5E49-D138427EA396}"/>
                </a:ext>
              </a:extLst>
            </p:cNvPr>
            <p:cNvSpPr/>
            <p:nvPr/>
          </p:nvSpPr>
          <p:spPr>
            <a:xfrm>
              <a:off x="5471978" y="2822586"/>
              <a:ext cx="1255942" cy="540000"/>
            </a:xfrm>
            <a:prstGeom prst="roundRect">
              <a:avLst/>
            </a:prstGeom>
            <a:solidFill>
              <a:srgbClr val="4B72BE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Win</a:t>
              </a:r>
            </a:p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D7DED7AA-4F78-AD3C-286B-3CD87799E666}"/>
                </a:ext>
              </a:extLst>
            </p:cNvPr>
            <p:cNvSpPr/>
            <p:nvPr/>
          </p:nvSpPr>
          <p:spPr>
            <a:xfrm>
              <a:off x="5505949" y="701253"/>
              <a:ext cx="1188000" cy="540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40BAA943-4A23-CE1B-1F91-9B3EF4314B8C}"/>
              </a:ext>
            </a:extLst>
          </p:cNvPr>
          <p:cNvSpPr/>
          <p:nvPr/>
        </p:nvSpPr>
        <p:spPr>
          <a:xfrm>
            <a:off x="7913671" y="603316"/>
            <a:ext cx="1611189" cy="4381587"/>
          </a:xfrm>
          <a:prstGeom prst="rec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16C199-2C68-23B2-D334-D2B23DFEF96E}"/>
              </a:ext>
            </a:extLst>
          </p:cNvPr>
          <p:cNvGrpSpPr/>
          <p:nvPr/>
        </p:nvGrpSpPr>
        <p:grpSpPr>
          <a:xfrm>
            <a:off x="8108618" y="728147"/>
            <a:ext cx="1260000" cy="4130196"/>
            <a:chOff x="8108618" y="707272"/>
            <a:chExt cx="1260000" cy="4130196"/>
          </a:xfrm>
        </p:grpSpPr>
        <p:sp>
          <p:nvSpPr>
            <p:cNvPr id="72" name="圆角矩形 27">
              <a:extLst>
                <a:ext uri="{FF2B5EF4-FFF2-40B4-BE49-F238E27FC236}">
                  <a16:creationId xmlns:a16="http://schemas.microsoft.com/office/drawing/2014/main" id="{0568BD4F-BE49-2B4F-A5F6-84F37FF4210A}"/>
                </a:ext>
              </a:extLst>
            </p:cNvPr>
            <p:cNvSpPr/>
            <p:nvPr/>
          </p:nvSpPr>
          <p:spPr>
            <a:xfrm>
              <a:off x="8126569" y="2866726"/>
              <a:ext cx="1224099" cy="532057"/>
            </a:xfrm>
            <a:prstGeom prst="roundRect">
              <a:avLst/>
            </a:prstGeom>
            <a:solidFill>
              <a:srgbClr val="4B72BE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Win</a:t>
              </a:r>
            </a:p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</a:p>
          </p:txBody>
        </p:sp>
        <p:sp>
          <p:nvSpPr>
            <p:cNvPr id="74" name="圆角矩形 6">
              <a:extLst>
                <a:ext uri="{FF2B5EF4-FFF2-40B4-BE49-F238E27FC236}">
                  <a16:creationId xmlns:a16="http://schemas.microsoft.com/office/drawing/2014/main" id="{584774C3-9401-EED3-F689-2F752A547191}"/>
                </a:ext>
              </a:extLst>
            </p:cNvPr>
            <p:cNvSpPr/>
            <p:nvPr/>
          </p:nvSpPr>
          <p:spPr>
            <a:xfrm>
              <a:off x="8126569" y="1427090"/>
              <a:ext cx="1224099" cy="5400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Physiological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圆角矩形 7">
              <a:extLst>
                <a:ext uri="{FF2B5EF4-FFF2-40B4-BE49-F238E27FC236}">
                  <a16:creationId xmlns:a16="http://schemas.microsoft.com/office/drawing/2014/main" id="{A20B849C-8868-2BE1-F9E6-1FDCC4697A52}"/>
                </a:ext>
              </a:extLst>
            </p:cNvPr>
            <p:cNvSpPr/>
            <p:nvPr/>
          </p:nvSpPr>
          <p:spPr>
            <a:xfrm>
              <a:off x="8108618" y="2146908"/>
              <a:ext cx="1260000" cy="540000"/>
            </a:xfrm>
            <a:prstGeom prst="roundRect">
              <a:avLst/>
            </a:prstGeom>
            <a:solidFill>
              <a:srgbClr val="DB8042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Psychological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圆角矩形 27">
              <a:extLst>
                <a:ext uri="{FF2B5EF4-FFF2-40B4-BE49-F238E27FC236}">
                  <a16:creationId xmlns:a16="http://schemas.microsoft.com/office/drawing/2014/main" id="{D4E2A85F-DEE5-93A8-A198-DCD0762561A8}"/>
                </a:ext>
              </a:extLst>
            </p:cNvPr>
            <p:cNvSpPr/>
            <p:nvPr/>
          </p:nvSpPr>
          <p:spPr>
            <a:xfrm>
              <a:off x="8126569" y="3578601"/>
              <a:ext cx="1224099" cy="543710"/>
            </a:xfrm>
            <a:prstGeom prst="roundRect">
              <a:avLst>
                <a:gd name="adj" fmla="val 11430"/>
              </a:avLst>
            </a:prstGeom>
            <a:solidFill>
              <a:srgbClr val="4B72BE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Game Win</a:t>
              </a:r>
            </a:p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</a:p>
          </p:txBody>
        </p:sp>
        <p:sp>
          <p:nvSpPr>
            <p:cNvPr id="84" name="圆角矩形 27">
              <a:extLst>
                <a:ext uri="{FF2B5EF4-FFF2-40B4-BE49-F238E27FC236}">
                  <a16:creationId xmlns:a16="http://schemas.microsoft.com/office/drawing/2014/main" id="{485DE5E2-86EC-BFFA-13F7-18AC4FDBA141}"/>
                </a:ext>
              </a:extLst>
            </p:cNvPr>
            <p:cNvSpPr/>
            <p:nvPr/>
          </p:nvSpPr>
          <p:spPr>
            <a:xfrm>
              <a:off x="8126569" y="4302131"/>
              <a:ext cx="1224099" cy="535337"/>
            </a:xfrm>
            <a:prstGeom prst="roundRect">
              <a:avLst/>
            </a:prstGeom>
            <a:solidFill>
              <a:srgbClr val="4B72BE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Win</a:t>
              </a:r>
            </a:p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D4FB650E-3753-DA31-8D50-0D06F6049B65}"/>
                </a:ext>
              </a:extLst>
            </p:cNvPr>
            <p:cNvSpPr/>
            <p:nvPr/>
          </p:nvSpPr>
          <p:spPr>
            <a:xfrm>
              <a:off x="8144618" y="707272"/>
              <a:ext cx="1188000" cy="540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27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</Words>
  <Application>Microsoft Macintosh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A579</dc:creator>
  <cp:lastModifiedBy>A579</cp:lastModifiedBy>
  <cp:revision>5</cp:revision>
  <dcterms:created xsi:type="dcterms:W3CDTF">2024-02-03T05:50:14Z</dcterms:created>
  <dcterms:modified xsi:type="dcterms:W3CDTF">2024-02-04T09:48:00Z</dcterms:modified>
</cp:coreProperties>
</file>