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7"/>
    <p:restoredTop sz="94650"/>
  </p:normalViewPr>
  <p:slideViewPr>
    <p:cSldViewPr snapToGrid="0">
      <p:cViewPr varScale="1">
        <p:scale>
          <a:sx n="120" d="100"/>
          <a:sy n="120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F902A-9561-E4F5-937A-357E6CC0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E4C74-DCEC-CC5E-D33E-C87205966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C5FDC-2E26-D451-357F-457807F5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641CB-912C-AB80-A6A3-4577157F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DB7E0-2E57-916A-7B07-E687409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70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0536-0916-FCBB-DBE2-789AC2B0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551752-32B7-F515-EC8C-EF5E43F6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B4B05-B406-CE9E-32B2-57E32543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0B7C3-FFD7-35C8-2CAD-45B98539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D234A-68ED-9C75-5025-80986BCC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34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0A167-B023-014F-DC6C-C83711BF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143BF-2CC4-6BC0-D807-63F8C90E2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A7658-DC0B-F522-11F1-76B38FA2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AE0FF-C657-4004-54F8-0AF186BA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B954D-6C6D-1DF4-E592-413E29A8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7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64AA5-8329-58BD-F67D-D70647F4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BE5D1-432A-B19C-6BE7-4F11AE1C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76E63-F402-917A-6AF5-45D9B314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5BC24-4855-A723-43C9-4B28EAF4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C34F2-33C1-B419-6DF2-AB9C2474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18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A79C1-5BD5-7C97-AE08-293F527E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CCA17-E77D-F24B-CF32-AD40332C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136B4-436B-00D9-1002-63F6CB1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CBDF8-6147-CC09-4786-12DC5B02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025DD-D16F-83C1-685F-1581404B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99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93CC-22F5-C1B8-C285-987AD79D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BE125-2CA5-8B4C-0890-FA5B22C32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0B47C-FCF2-F7AB-221E-991E54CF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4F6FB-BFCE-E4BA-AF5F-747A1A4F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448B7-68AE-A52D-D7B3-BFAB2337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97826-E0A5-DF0E-C5F3-60E5A638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8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E4DC-C2BA-388C-2086-DDBDC852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40547-6453-9E28-4618-2DF8C9CE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E1E6B-4296-55E3-E8B2-A690803A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ED40D5-E4FC-8057-C5B8-CF58A2C02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F6CA84-7878-406B-3BDA-E11893898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9125C0-FF49-CD4C-6F62-8C03221C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6D1C8-05C6-4BA8-BFEF-CA5562FB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D741C3-7F61-26D6-AAB8-9F940EFF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33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91577-77E9-59A7-06A0-7B36ACE8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E19C7-E824-67EE-4F02-CEE2D5BB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F21203-1C16-5928-86F5-3ED0A611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7B87B-DCA9-8408-8481-BB8A6C32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5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3E86D1-1675-1465-4233-40D52269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9A95C-05E1-EC1B-2F8C-25E027C8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22688-1A0A-1DD4-BFD1-59400E2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1CB5-7D40-4746-AB7A-F44D5FA6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864A7-2013-8522-4839-87CAA6F7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69565-7DE2-B9C7-89D0-266ACB13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E9F36-253D-7BD3-3CE9-4E0EF554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C8E4F-5A25-8505-CB10-962A1758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3CA77-9EE1-7009-3E79-45C35BD3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6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DB6A2-4190-7D77-7D8F-B5581149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D81E31-80CE-A5A6-465A-65F685E3E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67F7D-7829-0A3E-A57C-C1E2C0581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14BCA-C317-8535-CF94-CF0AA75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2EC26-03D5-B544-4A8B-913CED95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CFC2C-AA31-D0DB-0DEE-0372E332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555A77-F3A9-1D8C-A6B3-7BA9938F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5F272-C363-A29A-4F8C-0F92D36C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A1A01-143F-B6E1-81AE-534EC6BA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E987-136E-5343-876B-B7DACE506E3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DAF16-8443-6D51-AB03-39DA3F78C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99219-F3C3-64B4-0AC3-EAD905EB7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D056-5835-3C45-9C46-221A4D21A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4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FFBFA967-87E3-1423-DF4A-D8DA77DDC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8" t="11304" r="9171" b="6690"/>
          <a:stretch/>
        </p:blipFill>
        <p:spPr>
          <a:xfrm>
            <a:off x="743687" y="611840"/>
            <a:ext cx="10704626" cy="54093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5DABD1-4A2A-AD46-2E0A-154BC865292F}"/>
              </a:ext>
            </a:extLst>
          </p:cNvPr>
          <p:cNvSpPr txBox="1"/>
          <p:nvPr/>
        </p:nvSpPr>
        <p:spPr>
          <a:xfrm>
            <a:off x="4991370" y="24250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flow in #1301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18BD1C-BDEE-83B3-4D14-2861B77C5559}"/>
              </a:ext>
            </a:extLst>
          </p:cNvPr>
          <p:cNvSpPr txBox="1"/>
          <p:nvPr/>
        </p:nvSpPr>
        <p:spPr>
          <a:xfrm>
            <a:off x="5331206" y="599944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Index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D9F539-3AA9-9269-A63D-64E97E99A34F}"/>
              </a:ext>
            </a:extLst>
          </p:cNvPr>
          <p:cNvSpPr txBox="1"/>
          <p:nvPr/>
        </p:nvSpPr>
        <p:spPr>
          <a:xfrm rot="16200000">
            <a:off x="-341226" y="30322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Multi-Probability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3BB3F87-3CA8-849F-029F-2C9881B51C0C}"/>
              </a:ext>
            </a:extLst>
          </p:cNvPr>
          <p:cNvSpPr/>
          <p:nvPr/>
        </p:nvSpPr>
        <p:spPr>
          <a:xfrm>
            <a:off x="4199861" y="312359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B3A83FB-2622-66DF-C9F6-B2041F94C26D}"/>
              </a:ext>
            </a:extLst>
          </p:cNvPr>
          <p:cNvSpPr/>
          <p:nvPr/>
        </p:nvSpPr>
        <p:spPr>
          <a:xfrm rot="1157481">
            <a:off x="4397186" y="2248598"/>
            <a:ext cx="81007" cy="886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F685FEF-6947-09B5-F098-B71559C3354D}"/>
              </a:ext>
            </a:extLst>
          </p:cNvPr>
          <p:cNvSpPr/>
          <p:nvPr/>
        </p:nvSpPr>
        <p:spPr>
          <a:xfrm>
            <a:off x="1800447" y="3141256"/>
            <a:ext cx="108000" cy="10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BED8804-1A97-005D-8BEF-9338E4A9357C}"/>
              </a:ext>
            </a:extLst>
          </p:cNvPr>
          <p:cNvCxnSpPr/>
          <p:nvPr/>
        </p:nvCxnSpPr>
        <p:spPr>
          <a:xfrm>
            <a:off x="3774558" y="649056"/>
            <a:ext cx="0" cy="512974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3C199A4-19E1-7629-B2C7-52CCD5DAA180}"/>
              </a:ext>
            </a:extLst>
          </p:cNvPr>
          <p:cNvSpPr/>
          <p:nvPr/>
        </p:nvSpPr>
        <p:spPr>
          <a:xfrm>
            <a:off x="5759313" y="3123530"/>
            <a:ext cx="108000" cy="10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58FEE3FC-22B1-AFD2-CCFD-1840B80050ED}"/>
              </a:ext>
            </a:extLst>
          </p:cNvPr>
          <p:cNvSpPr/>
          <p:nvPr/>
        </p:nvSpPr>
        <p:spPr>
          <a:xfrm rot="8399237">
            <a:off x="6142821" y="3171534"/>
            <a:ext cx="81007" cy="88649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D604672-DEF0-0018-6647-5F0B01E2FBAB}"/>
              </a:ext>
            </a:extLst>
          </p:cNvPr>
          <p:cNvSpPr/>
          <p:nvPr/>
        </p:nvSpPr>
        <p:spPr>
          <a:xfrm rot="8399237">
            <a:off x="2218697" y="3174813"/>
            <a:ext cx="81007" cy="88649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5B8684-5182-996B-41CA-38AB3E0F3924}"/>
              </a:ext>
            </a:extLst>
          </p:cNvPr>
          <p:cNvSpPr txBox="1"/>
          <p:nvPr/>
        </p:nvSpPr>
        <p:spPr>
          <a:xfrm>
            <a:off x="5148464" y="3991603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Nicolas Jarry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in lead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FE5D804-A80D-5138-B741-75886F687535}"/>
              </a:ext>
            </a:extLst>
          </p:cNvPr>
          <p:cNvSpPr txBox="1"/>
          <p:nvPr/>
        </p:nvSpPr>
        <p:spPr>
          <a:xfrm>
            <a:off x="1672401" y="4003485"/>
            <a:ext cx="3116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Nicolas Jarry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ahead of Carlos Alcaraz 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068002-5B74-489B-5131-15FD6A30BCDE}"/>
              </a:ext>
            </a:extLst>
          </p:cNvPr>
          <p:cNvSpPr txBox="1"/>
          <p:nvPr/>
        </p:nvSpPr>
        <p:spPr>
          <a:xfrm>
            <a:off x="3777992" y="1961993"/>
            <a:ext cx="31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Carlos Alcaraz tied Nicolas Jarry’s score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0370E9C-AD0F-3F9A-8F42-80DFB2F23AF9}"/>
              </a:ext>
            </a:extLst>
          </p:cNvPr>
          <p:cNvCxnSpPr/>
          <p:nvPr/>
        </p:nvCxnSpPr>
        <p:spPr>
          <a:xfrm>
            <a:off x="7200629" y="666659"/>
            <a:ext cx="0" cy="512974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2E321DA-7716-A898-E2B0-4DC54C1BFD41}"/>
              </a:ext>
            </a:extLst>
          </p:cNvPr>
          <p:cNvSpPr txBox="1"/>
          <p:nvPr/>
        </p:nvSpPr>
        <p:spPr>
          <a:xfrm>
            <a:off x="1745293" y="75056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the gap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B8FAC4-9F88-A013-85BA-14A849E8C4DF}"/>
              </a:ext>
            </a:extLst>
          </p:cNvPr>
          <p:cNvSpPr txBox="1"/>
          <p:nvPr/>
        </p:nvSpPr>
        <p:spPr>
          <a:xfrm>
            <a:off x="4580353" y="791609"/>
            <a:ext cx="17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To-and-fro phase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DC0DDE-F6DF-9F2F-A282-50104C545652}"/>
              </a:ext>
            </a:extLst>
          </p:cNvPr>
          <p:cNvSpPr txBox="1"/>
          <p:nvPr/>
        </p:nvSpPr>
        <p:spPr>
          <a:xfrm>
            <a:off x="8116593" y="79160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Seal the victory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A579</dc:creator>
  <cp:lastModifiedBy>A579</cp:lastModifiedBy>
  <cp:revision>2</cp:revision>
  <dcterms:created xsi:type="dcterms:W3CDTF">2024-02-05T08:09:17Z</dcterms:created>
  <dcterms:modified xsi:type="dcterms:W3CDTF">2024-02-05T08:38:06Z</dcterms:modified>
</cp:coreProperties>
</file>