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40FF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6"/>
    <p:restoredTop sz="94650"/>
  </p:normalViewPr>
  <p:slideViewPr>
    <p:cSldViewPr snapToGrid="0">
      <p:cViewPr varScale="1">
        <p:scale>
          <a:sx n="81" d="100"/>
          <a:sy n="81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26989-A198-A56B-08A1-82884F3F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08D21-649D-075E-5F9B-084A7F437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8FF84-9AE1-3127-754F-6EEF72B1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01E2B-902B-3DB2-D74C-3B64D53F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78EB6-1EDE-99A7-89EB-DA614880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4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FAC1D-99DB-8AB6-0D8B-BD20A2C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C0EB6-7E9B-1035-B02E-0D4A1028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F1230-1040-8E3F-D943-DF4F77FB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8A9C8-58F6-A441-9A43-A42F02C8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DF1AA-10FB-759E-0D44-3EE32A3C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D24D9F-5FB8-D040-D977-0EB91A63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2F9FB-5AFB-475F-3ED9-E7C0139D1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6D79C-EAAA-7CB9-509B-F2EDD482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1764-157E-8979-6B0C-E4F9D47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CBED6-5FC4-F04F-E8D1-DB729F48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4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FB8B-B3EE-B7CB-E3B4-467387E4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281FD-2F8F-9099-36AF-6BC5AAE1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A18A2-CA8D-5447-353C-ABACA7DF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462A6-B22C-CF95-F9C2-6727E72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60614-DFD0-C003-1D2C-A5792B2B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5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A8E8-B0D5-6F0E-85A8-25658811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FD17F-EAE3-ACE9-693E-65DA7DD6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855EC-BA1A-D6CD-5CB3-9DA06A4C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B6AD5-4211-56D5-1385-02741353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A72C2-FC57-55EB-19BB-BFB1F08A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45CAA-813D-D68D-C25E-8D994E2C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8E80D-0CBD-F862-5755-66F59067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94EFF-0E52-09F0-B081-4B90E028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3444F-9453-C0A4-0AE9-CB37E97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F3F85-2AC1-2B43-D3BB-6F29DB1B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4AF10-9470-B6F2-F2C2-526E5DA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5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6042-2904-5498-67AC-C93C9661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F78EF-AE0C-13EC-23B3-94F4F303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9309A-F814-BC27-EB43-6F31CA9F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6EED0F-6EDF-0301-4C44-39436B66A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97E49-80F0-BDDC-DF2C-E20F399DF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8B3631-9451-71B5-13FD-C20950E2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90D06-2CD1-5E17-15F5-48BBD8C7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582DC4-7A5A-61CC-DF1D-EDDCD122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0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10C5-04C7-9A37-607E-380CC06E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4850FE-A77B-C2F7-3D49-CA36B4C8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AB61C-9B6C-8AE6-44EB-3983EDB0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F29A77-8BB5-422E-B4C4-65D0FCD2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0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9E23B-A933-DBE0-491D-798A7F89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4292B3-C824-8108-E808-791B5B03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98BD5-5CD2-BB2F-BC5B-A69E40F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9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0E0AB-2E04-B215-07A0-1850EFC6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7C38F-FCD3-BC8C-9CBF-6C1A60B2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BC94A-7698-99A9-6C7D-6867B371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F357-F894-C7FA-4620-A66CF58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41797-8C85-B732-F330-644C931C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0D20E-2BD9-E34F-A8A3-0A10B06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97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C276-9018-25AE-FED0-3B7A1417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9403A5-E0B9-24B0-C574-2C3C7267F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16233A-24D4-C642-18E3-CEE44685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6CDCB-4FBC-8CB8-6544-C7BE7A63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F7089-4F2D-F40B-5D78-BFBCB695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9C40E-AC0C-A986-AC49-F215D74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67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B2E77-748C-666A-A030-D9D535E8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63C0-76B8-E4A9-8E56-FC2C8622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94EBD-FC69-90B9-68E9-A186C304E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DAFAC-2063-D34D-9DB6-4630EECC30B8}" type="datetimeFigureOut">
              <a:rPr kumimoji="1" lang="zh-CN" altLang="en-US" smtClean="0"/>
              <a:t>2024/2/4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DBF94-FAAA-9857-A3CF-0E4F5708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82716-A32F-C66A-910D-058325BF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C1FF0-5456-234B-A3C6-AB00DB45FC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7875CB5C-59D2-35AA-CAB0-F5D28AFAFAE2}"/>
              </a:ext>
            </a:extLst>
          </p:cNvPr>
          <p:cNvCxnSpPr/>
          <p:nvPr/>
        </p:nvCxnSpPr>
        <p:spPr>
          <a:xfrm>
            <a:off x="114966" y="4281714"/>
            <a:ext cx="1188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FBDAED6-3DB2-BC9F-BBBB-60F4AE36ED5A}"/>
              </a:ext>
            </a:extLst>
          </p:cNvPr>
          <p:cNvSpPr/>
          <p:nvPr/>
        </p:nvSpPr>
        <p:spPr>
          <a:xfrm>
            <a:off x="114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: 3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79872C-41A3-D893-D818-A356C3930FC3}"/>
              </a:ext>
            </a:extLst>
          </p:cNvPr>
          <p:cNvSpPr/>
          <p:nvPr/>
        </p:nvSpPr>
        <p:spPr>
          <a:xfrm>
            <a:off x="1638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: 4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2DECC16-A787-7C28-2670-1C37202B6C84}"/>
              </a:ext>
            </a:extLst>
          </p:cNvPr>
          <p:cNvSpPr/>
          <p:nvPr/>
        </p:nvSpPr>
        <p:spPr>
          <a:xfrm>
            <a:off x="876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: 3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CA2720-B57F-359F-D201-8FBB02B77A51}"/>
              </a:ext>
            </a:extLst>
          </p:cNvPr>
          <p:cNvSpPr/>
          <p:nvPr/>
        </p:nvSpPr>
        <p:spPr>
          <a:xfrm>
            <a:off x="3162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: 4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F7B75D-EF4C-ECF7-483B-D1C6CB02E9D8}"/>
              </a:ext>
            </a:extLst>
          </p:cNvPr>
          <p:cNvSpPr/>
          <p:nvPr/>
        </p:nvSpPr>
        <p:spPr>
          <a:xfrm>
            <a:off x="2400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B18CC6-705F-81A3-FF72-5DFB4EF7DD67}"/>
              </a:ext>
            </a:extLst>
          </p:cNvPr>
          <p:cNvSpPr/>
          <p:nvPr/>
        </p:nvSpPr>
        <p:spPr>
          <a:xfrm>
            <a:off x="4686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: 4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DD4F86-C27D-0C3A-C2E5-D758F222AEE0}"/>
              </a:ext>
            </a:extLst>
          </p:cNvPr>
          <p:cNvSpPr/>
          <p:nvPr/>
        </p:nvSpPr>
        <p:spPr>
          <a:xfrm>
            <a:off x="3924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A5946D-B76D-B9D3-807A-74D7F6DDA78C}"/>
              </a:ext>
            </a:extLst>
          </p:cNvPr>
          <p:cNvSpPr/>
          <p:nvPr/>
        </p:nvSpPr>
        <p:spPr>
          <a:xfrm>
            <a:off x="6210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C7E795-F151-88B5-ED8E-CFA1F23F860B}"/>
              </a:ext>
            </a:extLst>
          </p:cNvPr>
          <p:cNvSpPr/>
          <p:nvPr/>
        </p:nvSpPr>
        <p:spPr>
          <a:xfrm>
            <a:off x="5448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: 4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B548C9-E345-376A-9079-6DDE9556CC5D}"/>
              </a:ext>
            </a:extLst>
          </p:cNvPr>
          <p:cNvSpPr/>
          <p:nvPr/>
        </p:nvSpPr>
        <p:spPr>
          <a:xfrm>
            <a:off x="7734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99C8CD-31CC-76E7-F959-C8D1E4F402C3}"/>
              </a:ext>
            </a:extLst>
          </p:cNvPr>
          <p:cNvSpPr/>
          <p:nvPr/>
        </p:nvSpPr>
        <p:spPr>
          <a:xfrm>
            <a:off x="6972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: 6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2B807B-6CA9-1680-3935-94C0DCAB9200}"/>
              </a:ext>
            </a:extLst>
          </p:cNvPr>
          <p:cNvSpPr/>
          <p:nvPr/>
        </p:nvSpPr>
        <p:spPr>
          <a:xfrm>
            <a:off x="9258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53643D8-9396-35EA-8A10-3C862FF0DF12}"/>
              </a:ext>
            </a:extLst>
          </p:cNvPr>
          <p:cNvSpPr/>
          <p:nvPr/>
        </p:nvSpPr>
        <p:spPr>
          <a:xfrm>
            <a:off x="8496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: 6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676151-191E-F74F-6742-C9E76D46EE87}"/>
              </a:ext>
            </a:extLst>
          </p:cNvPr>
          <p:cNvSpPr/>
          <p:nvPr/>
        </p:nvSpPr>
        <p:spPr>
          <a:xfrm>
            <a:off x="10782966" y="4519521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: 6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A598A22-137F-E545-C654-FE99F2406537}"/>
              </a:ext>
            </a:extLst>
          </p:cNvPr>
          <p:cNvSpPr/>
          <p:nvPr/>
        </p:nvSpPr>
        <p:spPr>
          <a:xfrm>
            <a:off x="10020966" y="3202350"/>
            <a:ext cx="864000" cy="864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 : 5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F1D014DD-79F3-1252-F0B4-640B8EC411AC}"/>
              </a:ext>
            </a:extLst>
          </p:cNvPr>
          <p:cNvSpPr/>
          <p:nvPr/>
        </p:nvSpPr>
        <p:spPr>
          <a:xfrm rot="18735232">
            <a:off x="641247" y="4185483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4BE5B076-609D-BBCE-46D7-F5B9C2450D38}"/>
              </a:ext>
            </a:extLst>
          </p:cNvPr>
          <p:cNvSpPr/>
          <p:nvPr/>
        </p:nvSpPr>
        <p:spPr>
          <a:xfrm>
            <a:off x="1064452" y="4867294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8CDF26F6-CF96-A373-4B17-29B079E20C46}"/>
              </a:ext>
            </a:extLst>
          </p:cNvPr>
          <p:cNvSpPr/>
          <p:nvPr/>
        </p:nvSpPr>
        <p:spPr>
          <a:xfrm rot="18735232">
            <a:off x="2229730" y="4185483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CFF4915A-4124-8E24-6CCC-069E83336F2B}"/>
              </a:ext>
            </a:extLst>
          </p:cNvPr>
          <p:cNvSpPr/>
          <p:nvPr/>
        </p:nvSpPr>
        <p:spPr>
          <a:xfrm>
            <a:off x="2652935" y="4867294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87894CDC-E768-DF07-5E07-5E06B1617A22}"/>
              </a:ext>
            </a:extLst>
          </p:cNvPr>
          <p:cNvSpPr/>
          <p:nvPr/>
        </p:nvSpPr>
        <p:spPr>
          <a:xfrm rot="18735232">
            <a:off x="3730820" y="4185483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EEB9A56F-E08A-84D3-E2DF-62BC5664194D}"/>
              </a:ext>
            </a:extLst>
          </p:cNvPr>
          <p:cNvSpPr/>
          <p:nvPr/>
        </p:nvSpPr>
        <p:spPr>
          <a:xfrm>
            <a:off x="4154025" y="4867294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7BC0B7B1-DF96-70B7-1691-F670D63581E3}"/>
              </a:ext>
            </a:extLst>
          </p:cNvPr>
          <p:cNvSpPr/>
          <p:nvPr/>
        </p:nvSpPr>
        <p:spPr>
          <a:xfrm rot="18735232">
            <a:off x="5280703" y="4199287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B0D07CB8-1CCF-F886-9C29-2E2189BA3632}"/>
              </a:ext>
            </a:extLst>
          </p:cNvPr>
          <p:cNvSpPr/>
          <p:nvPr/>
        </p:nvSpPr>
        <p:spPr>
          <a:xfrm>
            <a:off x="5658188" y="4881098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FD0787C7-9F69-B66C-9B74-E53B34A188EB}"/>
              </a:ext>
            </a:extLst>
          </p:cNvPr>
          <p:cNvSpPr/>
          <p:nvPr/>
        </p:nvSpPr>
        <p:spPr>
          <a:xfrm rot="18735232">
            <a:off x="6839267" y="4184062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EAD89EC0-C5E1-032F-881D-07FB6582C21B}"/>
              </a:ext>
            </a:extLst>
          </p:cNvPr>
          <p:cNvSpPr/>
          <p:nvPr/>
        </p:nvSpPr>
        <p:spPr>
          <a:xfrm>
            <a:off x="7155792" y="4865873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7B37413-7514-3EA9-F4EB-9D0467F7AB2E}"/>
              </a:ext>
            </a:extLst>
          </p:cNvPr>
          <p:cNvSpPr/>
          <p:nvPr/>
        </p:nvSpPr>
        <p:spPr>
          <a:xfrm rot="18735232">
            <a:off x="8359696" y="4211812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A7321758-83D1-5155-A4D5-4A3C8E990534}"/>
              </a:ext>
            </a:extLst>
          </p:cNvPr>
          <p:cNvSpPr/>
          <p:nvPr/>
        </p:nvSpPr>
        <p:spPr>
          <a:xfrm>
            <a:off x="8706701" y="4893623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0031500-2CA8-3ED9-DEF9-72F1B2EA7E4B}"/>
              </a:ext>
            </a:extLst>
          </p:cNvPr>
          <p:cNvSpPr/>
          <p:nvPr/>
        </p:nvSpPr>
        <p:spPr>
          <a:xfrm rot="18735232">
            <a:off x="9910516" y="4193888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95B55BA9-7B2A-71C1-574D-A6E64F4C5DF4}"/>
              </a:ext>
            </a:extLst>
          </p:cNvPr>
          <p:cNvSpPr/>
          <p:nvPr/>
        </p:nvSpPr>
        <p:spPr>
          <a:xfrm>
            <a:off x="10242281" y="4875699"/>
            <a:ext cx="471439" cy="1684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7C317A88-83FE-2924-12D1-375854EEF866}"/>
              </a:ext>
            </a:extLst>
          </p:cNvPr>
          <p:cNvGrpSpPr/>
          <p:nvPr/>
        </p:nvGrpSpPr>
        <p:grpSpPr>
          <a:xfrm>
            <a:off x="52978" y="1891201"/>
            <a:ext cx="1422996" cy="1151175"/>
            <a:chOff x="53922" y="1232205"/>
            <a:chExt cx="1422996" cy="1151175"/>
          </a:xfrm>
        </p:grpSpPr>
        <p:sp>
          <p:nvSpPr>
            <p:cNvPr id="132" name="圆角矩形 131">
              <a:extLst>
                <a:ext uri="{FF2B5EF4-FFF2-40B4-BE49-F238E27FC236}">
                  <a16:creationId xmlns:a16="http://schemas.microsoft.com/office/drawing/2014/main" id="{26E5E45B-E0DB-3AE7-81E9-275E4CC20E16}"/>
                </a:ext>
              </a:extLst>
            </p:cNvPr>
            <p:cNvSpPr/>
            <p:nvPr/>
          </p:nvSpPr>
          <p:spPr>
            <a:xfrm>
              <a:off x="53922" y="1839452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C98AF5F-154B-5DCC-DE15-286A406C31A8}"/>
                </a:ext>
              </a:extLst>
            </p:cNvPr>
            <p:cNvSpPr/>
            <p:nvPr/>
          </p:nvSpPr>
          <p:spPr>
            <a:xfrm>
              <a:off x="53922" y="2136637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8A9DBA8D-D7E4-8F9C-156F-086F8FBFA62A}"/>
                </a:ext>
              </a:extLst>
            </p:cNvPr>
            <p:cNvSpPr/>
            <p:nvPr/>
          </p:nvSpPr>
          <p:spPr>
            <a:xfrm>
              <a:off x="53922" y="1239445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C6119A45-CA15-3F94-ECE1-A4CBCE664F3C}"/>
                </a:ext>
              </a:extLst>
            </p:cNvPr>
            <p:cNvSpPr/>
            <p:nvPr/>
          </p:nvSpPr>
          <p:spPr>
            <a:xfrm>
              <a:off x="53922" y="1536630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51258E36-33AB-93F6-5934-A66A96FDD741}"/>
                </a:ext>
              </a:extLst>
            </p:cNvPr>
            <p:cNvSpPr/>
            <p:nvPr/>
          </p:nvSpPr>
          <p:spPr>
            <a:xfrm>
              <a:off x="917922" y="1643405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7" name="左大括号 136">
              <a:extLst>
                <a:ext uri="{FF2B5EF4-FFF2-40B4-BE49-F238E27FC236}">
                  <a16:creationId xmlns:a16="http://schemas.microsoft.com/office/drawing/2014/main" id="{18B2A256-A92B-035F-06D1-1DF8A009DAB6}"/>
                </a:ext>
              </a:extLst>
            </p:cNvPr>
            <p:cNvSpPr/>
            <p:nvPr/>
          </p:nvSpPr>
          <p:spPr>
            <a:xfrm flipH="1">
              <a:off x="652930" y="1232205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585D5EA4-2E8A-AC0F-EE9F-C43A5A3E9802}"/>
              </a:ext>
            </a:extLst>
          </p:cNvPr>
          <p:cNvGrpSpPr/>
          <p:nvPr/>
        </p:nvGrpSpPr>
        <p:grpSpPr>
          <a:xfrm>
            <a:off x="1597949" y="1891201"/>
            <a:ext cx="1422996" cy="1151175"/>
            <a:chOff x="1639252" y="1219171"/>
            <a:chExt cx="1422996" cy="1151175"/>
          </a:xfrm>
        </p:grpSpPr>
        <p:sp>
          <p:nvSpPr>
            <p:cNvPr id="138" name="圆角矩形 137">
              <a:extLst>
                <a:ext uri="{FF2B5EF4-FFF2-40B4-BE49-F238E27FC236}">
                  <a16:creationId xmlns:a16="http://schemas.microsoft.com/office/drawing/2014/main" id="{29A8D71A-77D0-1EC5-D6BB-0B4594EFD965}"/>
                </a:ext>
              </a:extLst>
            </p:cNvPr>
            <p:cNvSpPr/>
            <p:nvPr/>
          </p:nvSpPr>
          <p:spPr>
            <a:xfrm>
              <a:off x="1639252" y="1826418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圆角矩形 138">
              <a:extLst>
                <a:ext uri="{FF2B5EF4-FFF2-40B4-BE49-F238E27FC236}">
                  <a16:creationId xmlns:a16="http://schemas.microsoft.com/office/drawing/2014/main" id="{FBD23D12-3691-D392-7845-34C4AD551E6C}"/>
                </a:ext>
              </a:extLst>
            </p:cNvPr>
            <p:cNvSpPr/>
            <p:nvPr/>
          </p:nvSpPr>
          <p:spPr>
            <a:xfrm>
              <a:off x="1639252" y="2123603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圆角矩形 139">
              <a:extLst>
                <a:ext uri="{FF2B5EF4-FFF2-40B4-BE49-F238E27FC236}">
                  <a16:creationId xmlns:a16="http://schemas.microsoft.com/office/drawing/2014/main" id="{59F0C664-BD0E-6B31-CD54-617B47D3247E}"/>
                </a:ext>
              </a:extLst>
            </p:cNvPr>
            <p:cNvSpPr/>
            <p:nvPr/>
          </p:nvSpPr>
          <p:spPr>
            <a:xfrm>
              <a:off x="1639252" y="1226411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圆角矩形 140">
              <a:extLst>
                <a:ext uri="{FF2B5EF4-FFF2-40B4-BE49-F238E27FC236}">
                  <a16:creationId xmlns:a16="http://schemas.microsoft.com/office/drawing/2014/main" id="{E4CDC50B-DAA4-65A7-ECBD-3B84CAFD95D1}"/>
                </a:ext>
              </a:extLst>
            </p:cNvPr>
            <p:cNvSpPr/>
            <p:nvPr/>
          </p:nvSpPr>
          <p:spPr>
            <a:xfrm>
              <a:off x="1639252" y="1523596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84FB53F7-6AEF-F180-2D85-742F787094CF}"/>
                </a:ext>
              </a:extLst>
            </p:cNvPr>
            <p:cNvSpPr/>
            <p:nvPr/>
          </p:nvSpPr>
          <p:spPr>
            <a:xfrm>
              <a:off x="2503252" y="1630371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左大括号 142">
              <a:extLst>
                <a:ext uri="{FF2B5EF4-FFF2-40B4-BE49-F238E27FC236}">
                  <a16:creationId xmlns:a16="http://schemas.microsoft.com/office/drawing/2014/main" id="{C730E80F-C5E4-9DB3-9978-88D53498C273}"/>
                </a:ext>
              </a:extLst>
            </p:cNvPr>
            <p:cNvSpPr/>
            <p:nvPr/>
          </p:nvSpPr>
          <p:spPr>
            <a:xfrm flipH="1">
              <a:off x="2238260" y="1219171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43AE16D-822B-2293-24BD-6D8CD3B1264A}"/>
              </a:ext>
            </a:extLst>
          </p:cNvPr>
          <p:cNvGrpSpPr/>
          <p:nvPr/>
        </p:nvGrpSpPr>
        <p:grpSpPr>
          <a:xfrm>
            <a:off x="3142920" y="1891201"/>
            <a:ext cx="1422996" cy="1151175"/>
            <a:chOff x="3200168" y="1281601"/>
            <a:chExt cx="1422996" cy="1151175"/>
          </a:xfrm>
        </p:grpSpPr>
        <p:sp>
          <p:nvSpPr>
            <p:cNvPr id="144" name="圆角矩形 143">
              <a:extLst>
                <a:ext uri="{FF2B5EF4-FFF2-40B4-BE49-F238E27FC236}">
                  <a16:creationId xmlns:a16="http://schemas.microsoft.com/office/drawing/2014/main" id="{A5EE8D14-2BA6-916A-7B42-22FFFEAA1F97}"/>
                </a:ext>
              </a:extLst>
            </p:cNvPr>
            <p:cNvSpPr/>
            <p:nvPr/>
          </p:nvSpPr>
          <p:spPr>
            <a:xfrm>
              <a:off x="3200168" y="1888848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圆角矩形 144">
              <a:extLst>
                <a:ext uri="{FF2B5EF4-FFF2-40B4-BE49-F238E27FC236}">
                  <a16:creationId xmlns:a16="http://schemas.microsoft.com/office/drawing/2014/main" id="{FEF928D5-8FD9-54FB-BEAC-F5D2BB9FE107}"/>
                </a:ext>
              </a:extLst>
            </p:cNvPr>
            <p:cNvSpPr/>
            <p:nvPr/>
          </p:nvSpPr>
          <p:spPr>
            <a:xfrm>
              <a:off x="3200168" y="2186033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圆角矩形 145">
              <a:extLst>
                <a:ext uri="{FF2B5EF4-FFF2-40B4-BE49-F238E27FC236}">
                  <a16:creationId xmlns:a16="http://schemas.microsoft.com/office/drawing/2014/main" id="{CDDA2E26-D9E7-145C-5555-D99390BD057A}"/>
                </a:ext>
              </a:extLst>
            </p:cNvPr>
            <p:cNvSpPr/>
            <p:nvPr/>
          </p:nvSpPr>
          <p:spPr>
            <a:xfrm>
              <a:off x="3200168" y="1288841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圆角矩形 146">
              <a:extLst>
                <a:ext uri="{FF2B5EF4-FFF2-40B4-BE49-F238E27FC236}">
                  <a16:creationId xmlns:a16="http://schemas.microsoft.com/office/drawing/2014/main" id="{72C93C7A-029C-D8A0-3059-1F44CDA1E220}"/>
                </a:ext>
              </a:extLst>
            </p:cNvPr>
            <p:cNvSpPr/>
            <p:nvPr/>
          </p:nvSpPr>
          <p:spPr>
            <a:xfrm>
              <a:off x="3200168" y="1586026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圆角矩形 147">
              <a:extLst>
                <a:ext uri="{FF2B5EF4-FFF2-40B4-BE49-F238E27FC236}">
                  <a16:creationId xmlns:a16="http://schemas.microsoft.com/office/drawing/2014/main" id="{D95213C7-7339-5047-BB5A-C69E1BD008EF}"/>
                </a:ext>
              </a:extLst>
            </p:cNvPr>
            <p:cNvSpPr/>
            <p:nvPr/>
          </p:nvSpPr>
          <p:spPr>
            <a:xfrm>
              <a:off x="4064168" y="1692801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左大括号 148">
              <a:extLst>
                <a:ext uri="{FF2B5EF4-FFF2-40B4-BE49-F238E27FC236}">
                  <a16:creationId xmlns:a16="http://schemas.microsoft.com/office/drawing/2014/main" id="{881D446C-99C7-2C4F-7A9A-7B71DF37B897}"/>
                </a:ext>
              </a:extLst>
            </p:cNvPr>
            <p:cNvSpPr/>
            <p:nvPr/>
          </p:nvSpPr>
          <p:spPr>
            <a:xfrm flipH="1">
              <a:off x="3799176" y="1281601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EE06C5FD-478C-8B84-75C9-E76DABBD8364}"/>
              </a:ext>
            </a:extLst>
          </p:cNvPr>
          <p:cNvGrpSpPr/>
          <p:nvPr/>
        </p:nvGrpSpPr>
        <p:grpSpPr>
          <a:xfrm>
            <a:off x="4687891" y="1891201"/>
            <a:ext cx="1422996" cy="1151175"/>
            <a:chOff x="4723433" y="1261338"/>
            <a:chExt cx="1422996" cy="1151175"/>
          </a:xfrm>
        </p:grpSpPr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9ADFCF54-0B71-41E1-5A07-1BCF42531724}"/>
                </a:ext>
              </a:extLst>
            </p:cNvPr>
            <p:cNvSpPr/>
            <p:nvPr/>
          </p:nvSpPr>
          <p:spPr>
            <a:xfrm>
              <a:off x="4723433" y="1868585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C360E435-A8DB-A5C3-FFB2-48704067E1EF}"/>
                </a:ext>
              </a:extLst>
            </p:cNvPr>
            <p:cNvSpPr/>
            <p:nvPr/>
          </p:nvSpPr>
          <p:spPr>
            <a:xfrm>
              <a:off x="4723433" y="2165770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圆角矩形 151">
              <a:extLst>
                <a:ext uri="{FF2B5EF4-FFF2-40B4-BE49-F238E27FC236}">
                  <a16:creationId xmlns:a16="http://schemas.microsoft.com/office/drawing/2014/main" id="{29C4CD92-1A1D-0B9E-96F0-4EBEA9DB77EB}"/>
                </a:ext>
              </a:extLst>
            </p:cNvPr>
            <p:cNvSpPr/>
            <p:nvPr/>
          </p:nvSpPr>
          <p:spPr>
            <a:xfrm>
              <a:off x="4723433" y="1268578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圆角矩形 152">
              <a:extLst>
                <a:ext uri="{FF2B5EF4-FFF2-40B4-BE49-F238E27FC236}">
                  <a16:creationId xmlns:a16="http://schemas.microsoft.com/office/drawing/2014/main" id="{355E9992-D4DE-A69E-F2B7-0052A38A6BDA}"/>
                </a:ext>
              </a:extLst>
            </p:cNvPr>
            <p:cNvSpPr/>
            <p:nvPr/>
          </p:nvSpPr>
          <p:spPr>
            <a:xfrm>
              <a:off x="4723433" y="1565763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06D5FC1A-7610-E99C-1DED-2BA4E3DDC7E6}"/>
                </a:ext>
              </a:extLst>
            </p:cNvPr>
            <p:cNvSpPr/>
            <p:nvPr/>
          </p:nvSpPr>
          <p:spPr>
            <a:xfrm>
              <a:off x="5587433" y="1672538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左大括号 154">
              <a:extLst>
                <a:ext uri="{FF2B5EF4-FFF2-40B4-BE49-F238E27FC236}">
                  <a16:creationId xmlns:a16="http://schemas.microsoft.com/office/drawing/2014/main" id="{3A0C80E5-9EDD-26D3-80E3-CDCBBDC4E2DD}"/>
                </a:ext>
              </a:extLst>
            </p:cNvPr>
            <p:cNvSpPr/>
            <p:nvPr/>
          </p:nvSpPr>
          <p:spPr>
            <a:xfrm flipH="1">
              <a:off x="5322441" y="1261338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032345A-6DF6-2EB7-1BF6-69AE4EC0BF58}"/>
              </a:ext>
            </a:extLst>
          </p:cNvPr>
          <p:cNvGrpSpPr/>
          <p:nvPr/>
        </p:nvGrpSpPr>
        <p:grpSpPr>
          <a:xfrm>
            <a:off x="6232862" y="1891201"/>
            <a:ext cx="1422996" cy="1151175"/>
            <a:chOff x="6292736" y="1244728"/>
            <a:chExt cx="1422996" cy="1151175"/>
          </a:xfrm>
        </p:grpSpPr>
        <p:sp>
          <p:nvSpPr>
            <p:cNvPr id="156" name="圆角矩形 155">
              <a:extLst>
                <a:ext uri="{FF2B5EF4-FFF2-40B4-BE49-F238E27FC236}">
                  <a16:creationId xmlns:a16="http://schemas.microsoft.com/office/drawing/2014/main" id="{1F47C3F6-6270-DEB8-2DD6-B995245723A3}"/>
                </a:ext>
              </a:extLst>
            </p:cNvPr>
            <p:cNvSpPr/>
            <p:nvPr/>
          </p:nvSpPr>
          <p:spPr>
            <a:xfrm>
              <a:off x="6292736" y="1851975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57BE5063-BB24-4BE8-3AFC-E00BCCE87529}"/>
                </a:ext>
              </a:extLst>
            </p:cNvPr>
            <p:cNvSpPr/>
            <p:nvPr/>
          </p:nvSpPr>
          <p:spPr>
            <a:xfrm>
              <a:off x="6292736" y="2149160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4BB37A22-50F7-9761-067D-51014AD7737C}"/>
                </a:ext>
              </a:extLst>
            </p:cNvPr>
            <p:cNvSpPr/>
            <p:nvPr/>
          </p:nvSpPr>
          <p:spPr>
            <a:xfrm>
              <a:off x="6292736" y="1251968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圆角矩形 158">
              <a:extLst>
                <a:ext uri="{FF2B5EF4-FFF2-40B4-BE49-F238E27FC236}">
                  <a16:creationId xmlns:a16="http://schemas.microsoft.com/office/drawing/2014/main" id="{A840B0FD-5870-A9FB-7DD0-64660F1FA55C}"/>
                </a:ext>
              </a:extLst>
            </p:cNvPr>
            <p:cNvSpPr/>
            <p:nvPr/>
          </p:nvSpPr>
          <p:spPr>
            <a:xfrm>
              <a:off x="6292736" y="1549153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2E81D673-FFC2-AB67-C0C5-D0A147E7C004}"/>
                </a:ext>
              </a:extLst>
            </p:cNvPr>
            <p:cNvSpPr/>
            <p:nvPr/>
          </p:nvSpPr>
          <p:spPr>
            <a:xfrm>
              <a:off x="7156736" y="1655928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595B70F7-336D-F8D0-8CCB-8282DBD013CF}"/>
                </a:ext>
              </a:extLst>
            </p:cNvPr>
            <p:cNvSpPr/>
            <p:nvPr/>
          </p:nvSpPr>
          <p:spPr>
            <a:xfrm flipH="1">
              <a:off x="6891744" y="1244728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F3BAF04-F10C-0C9C-ECF0-349245FDE9FE}"/>
              </a:ext>
            </a:extLst>
          </p:cNvPr>
          <p:cNvGrpSpPr/>
          <p:nvPr/>
        </p:nvGrpSpPr>
        <p:grpSpPr>
          <a:xfrm>
            <a:off x="7777833" y="1891201"/>
            <a:ext cx="1422996" cy="1151175"/>
            <a:chOff x="7810279" y="1230214"/>
            <a:chExt cx="1422996" cy="1151175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69A6F830-D39C-9F47-70DE-8FFFBDE0967B}"/>
                </a:ext>
              </a:extLst>
            </p:cNvPr>
            <p:cNvSpPr/>
            <p:nvPr/>
          </p:nvSpPr>
          <p:spPr>
            <a:xfrm>
              <a:off x="7810279" y="1837461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圆角矩形 162">
              <a:extLst>
                <a:ext uri="{FF2B5EF4-FFF2-40B4-BE49-F238E27FC236}">
                  <a16:creationId xmlns:a16="http://schemas.microsoft.com/office/drawing/2014/main" id="{3DD5829B-636B-1CC0-D394-21297E0CAB5E}"/>
                </a:ext>
              </a:extLst>
            </p:cNvPr>
            <p:cNvSpPr/>
            <p:nvPr/>
          </p:nvSpPr>
          <p:spPr>
            <a:xfrm>
              <a:off x="7810279" y="2134646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D4372387-D7FC-B9C3-1950-9F91A3F23049}"/>
                </a:ext>
              </a:extLst>
            </p:cNvPr>
            <p:cNvSpPr/>
            <p:nvPr/>
          </p:nvSpPr>
          <p:spPr>
            <a:xfrm>
              <a:off x="7810279" y="1237454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圆角矩形 164">
              <a:extLst>
                <a:ext uri="{FF2B5EF4-FFF2-40B4-BE49-F238E27FC236}">
                  <a16:creationId xmlns:a16="http://schemas.microsoft.com/office/drawing/2014/main" id="{24C86DA2-66E7-04B5-D787-CD5D73F1B837}"/>
                </a:ext>
              </a:extLst>
            </p:cNvPr>
            <p:cNvSpPr/>
            <p:nvPr/>
          </p:nvSpPr>
          <p:spPr>
            <a:xfrm>
              <a:off x="7810279" y="1534639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A27E58A8-F531-56FC-DF96-A2C8B1F309D0}"/>
                </a:ext>
              </a:extLst>
            </p:cNvPr>
            <p:cNvSpPr/>
            <p:nvPr/>
          </p:nvSpPr>
          <p:spPr>
            <a:xfrm>
              <a:off x="8674279" y="1641414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左大括号 166">
              <a:extLst>
                <a:ext uri="{FF2B5EF4-FFF2-40B4-BE49-F238E27FC236}">
                  <a16:creationId xmlns:a16="http://schemas.microsoft.com/office/drawing/2014/main" id="{2B9724B9-77B8-1CB1-2AD2-D64A7CDB8616}"/>
                </a:ext>
              </a:extLst>
            </p:cNvPr>
            <p:cNvSpPr/>
            <p:nvPr/>
          </p:nvSpPr>
          <p:spPr>
            <a:xfrm flipH="1">
              <a:off x="8409287" y="1230214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E673ADF7-BAFA-33FC-F5F0-F59BDB7F3E7F}"/>
              </a:ext>
            </a:extLst>
          </p:cNvPr>
          <p:cNvGrpSpPr/>
          <p:nvPr/>
        </p:nvGrpSpPr>
        <p:grpSpPr>
          <a:xfrm>
            <a:off x="9322806" y="1891201"/>
            <a:ext cx="1422996" cy="1151175"/>
            <a:chOff x="9323750" y="1234287"/>
            <a:chExt cx="1422996" cy="1151175"/>
          </a:xfrm>
        </p:grpSpPr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D6CF6D14-715B-8B73-8D5E-F685E733AE1C}"/>
                </a:ext>
              </a:extLst>
            </p:cNvPr>
            <p:cNvSpPr/>
            <p:nvPr/>
          </p:nvSpPr>
          <p:spPr>
            <a:xfrm>
              <a:off x="9323750" y="1841534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DF8AC930-7876-1A8C-575A-DBDD8B45F147}"/>
                </a:ext>
              </a:extLst>
            </p:cNvPr>
            <p:cNvSpPr/>
            <p:nvPr/>
          </p:nvSpPr>
          <p:spPr>
            <a:xfrm>
              <a:off x="9323750" y="2138719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53EBCC40-5ABE-750E-E6C0-0373A55F57BE}"/>
                </a:ext>
              </a:extLst>
            </p:cNvPr>
            <p:cNvSpPr/>
            <p:nvPr/>
          </p:nvSpPr>
          <p:spPr>
            <a:xfrm>
              <a:off x="9323750" y="1241527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圆角矩形 170">
              <a:extLst>
                <a:ext uri="{FF2B5EF4-FFF2-40B4-BE49-F238E27FC236}">
                  <a16:creationId xmlns:a16="http://schemas.microsoft.com/office/drawing/2014/main" id="{D9CB9313-A882-5BF1-8536-ABB2A15F1DB2}"/>
                </a:ext>
              </a:extLst>
            </p:cNvPr>
            <p:cNvSpPr/>
            <p:nvPr/>
          </p:nvSpPr>
          <p:spPr>
            <a:xfrm>
              <a:off x="9323750" y="1538712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圆角矩形 171">
              <a:extLst>
                <a:ext uri="{FF2B5EF4-FFF2-40B4-BE49-F238E27FC236}">
                  <a16:creationId xmlns:a16="http://schemas.microsoft.com/office/drawing/2014/main" id="{10239AAD-8AF1-8301-CC99-69C53EF44142}"/>
                </a:ext>
              </a:extLst>
            </p:cNvPr>
            <p:cNvSpPr/>
            <p:nvPr/>
          </p:nvSpPr>
          <p:spPr>
            <a:xfrm>
              <a:off x="10187750" y="1645487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3" name="左大括号 172">
              <a:extLst>
                <a:ext uri="{FF2B5EF4-FFF2-40B4-BE49-F238E27FC236}">
                  <a16:creationId xmlns:a16="http://schemas.microsoft.com/office/drawing/2014/main" id="{D9186CDA-F48A-6122-33ED-E85CD72F98CC}"/>
                </a:ext>
              </a:extLst>
            </p:cNvPr>
            <p:cNvSpPr/>
            <p:nvPr/>
          </p:nvSpPr>
          <p:spPr>
            <a:xfrm flipH="1">
              <a:off x="9922758" y="1234287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5D911A3-B8C3-180B-AF49-EC3ED631D145}"/>
              </a:ext>
            </a:extLst>
          </p:cNvPr>
          <p:cNvSpPr txBox="1"/>
          <p:nvPr/>
        </p:nvSpPr>
        <p:spPr>
          <a:xfrm>
            <a:off x="11223771" y="21965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CDB9BE0B-7174-AE64-6F1D-2C0891048B68}"/>
              </a:ext>
            </a:extLst>
          </p:cNvPr>
          <p:cNvGrpSpPr/>
          <p:nvPr/>
        </p:nvGrpSpPr>
        <p:grpSpPr>
          <a:xfrm>
            <a:off x="52978" y="5549900"/>
            <a:ext cx="1422996" cy="1151175"/>
            <a:chOff x="53922" y="1232205"/>
            <a:chExt cx="1422996" cy="1151175"/>
          </a:xfrm>
        </p:grpSpPr>
        <p:sp>
          <p:nvSpPr>
            <p:cNvPr id="183" name="圆角矩形 182">
              <a:extLst>
                <a:ext uri="{FF2B5EF4-FFF2-40B4-BE49-F238E27FC236}">
                  <a16:creationId xmlns:a16="http://schemas.microsoft.com/office/drawing/2014/main" id="{AA150DB2-BE75-0996-FDB9-DBFEC05583B6}"/>
                </a:ext>
              </a:extLst>
            </p:cNvPr>
            <p:cNvSpPr/>
            <p:nvPr/>
          </p:nvSpPr>
          <p:spPr>
            <a:xfrm>
              <a:off x="53922" y="1839452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圆角矩形 183">
              <a:extLst>
                <a:ext uri="{FF2B5EF4-FFF2-40B4-BE49-F238E27FC236}">
                  <a16:creationId xmlns:a16="http://schemas.microsoft.com/office/drawing/2014/main" id="{8C976EBA-161B-00B5-9332-0FCCDC97FD0E}"/>
                </a:ext>
              </a:extLst>
            </p:cNvPr>
            <p:cNvSpPr/>
            <p:nvPr/>
          </p:nvSpPr>
          <p:spPr>
            <a:xfrm>
              <a:off x="53922" y="2136637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67F1E3F8-A507-F874-7E8D-1972305E38BA}"/>
                </a:ext>
              </a:extLst>
            </p:cNvPr>
            <p:cNvSpPr/>
            <p:nvPr/>
          </p:nvSpPr>
          <p:spPr>
            <a:xfrm>
              <a:off x="53922" y="1239445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圆角矩形 185">
              <a:extLst>
                <a:ext uri="{FF2B5EF4-FFF2-40B4-BE49-F238E27FC236}">
                  <a16:creationId xmlns:a16="http://schemas.microsoft.com/office/drawing/2014/main" id="{75F689C2-3C1E-5EF3-7760-0163C1F49B40}"/>
                </a:ext>
              </a:extLst>
            </p:cNvPr>
            <p:cNvSpPr/>
            <p:nvPr/>
          </p:nvSpPr>
          <p:spPr>
            <a:xfrm>
              <a:off x="53922" y="1536630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圆角矩形 186">
              <a:extLst>
                <a:ext uri="{FF2B5EF4-FFF2-40B4-BE49-F238E27FC236}">
                  <a16:creationId xmlns:a16="http://schemas.microsoft.com/office/drawing/2014/main" id="{624A0F15-E9D8-A513-5CD2-E243ABA48250}"/>
                </a:ext>
              </a:extLst>
            </p:cNvPr>
            <p:cNvSpPr/>
            <p:nvPr/>
          </p:nvSpPr>
          <p:spPr>
            <a:xfrm>
              <a:off x="917922" y="1643405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8" name="左大括号 187">
              <a:extLst>
                <a:ext uri="{FF2B5EF4-FFF2-40B4-BE49-F238E27FC236}">
                  <a16:creationId xmlns:a16="http://schemas.microsoft.com/office/drawing/2014/main" id="{3EAFAAE6-A33F-7900-6DED-E564989B7A55}"/>
                </a:ext>
              </a:extLst>
            </p:cNvPr>
            <p:cNvSpPr/>
            <p:nvPr/>
          </p:nvSpPr>
          <p:spPr>
            <a:xfrm flipH="1">
              <a:off x="652930" y="1232205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18A4CB4-7215-42C6-FCEF-199CBEB00418}"/>
              </a:ext>
            </a:extLst>
          </p:cNvPr>
          <p:cNvGrpSpPr/>
          <p:nvPr/>
        </p:nvGrpSpPr>
        <p:grpSpPr>
          <a:xfrm>
            <a:off x="1597949" y="5549900"/>
            <a:ext cx="1422996" cy="1151175"/>
            <a:chOff x="1639252" y="1219171"/>
            <a:chExt cx="1422996" cy="1151175"/>
          </a:xfrm>
        </p:grpSpPr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23AE0ACB-750E-3ED4-1080-805E1DFC30CD}"/>
                </a:ext>
              </a:extLst>
            </p:cNvPr>
            <p:cNvSpPr/>
            <p:nvPr/>
          </p:nvSpPr>
          <p:spPr>
            <a:xfrm>
              <a:off x="1639252" y="1826418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圆角矩形 190">
              <a:extLst>
                <a:ext uri="{FF2B5EF4-FFF2-40B4-BE49-F238E27FC236}">
                  <a16:creationId xmlns:a16="http://schemas.microsoft.com/office/drawing/2014/main" id="{F6B60365-5A61-7D00-1A7B-0BB85A1CB7F5}"/>
                </a:ext>
              </a:extLst>
            </p:cNvPr>
            <p:cNvSpPr/>
            <p:nvPr/>
          </p:nvSpPr>
          <p:spPr>
            <a:xfrm>
              <a:off x="1639252" y="2123603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圆角矩形 191">
              <a:extLst>
                <a:ext uri="{FF2B5EF4-FFF2-40B4-BE49-F238E27FC236}">
                  <a16:creationId xmlns:a16="http://schemas.microsoft.com/office/drawing/2014/main" id="{CFCFB9B9-84CF-0170-C765-DDBE1489C66F}"/>
                </a:ext>
              </a:extLst>
            </p:cNvPr>
            <p:cNvSpPr/>
            <p:nvPr/>
          </p:nvSpPr>
          <p:spPr>
            <a:xfrm>
              <a:off x="1639252" y="1226411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圆角矩形 192">
              <a:extLst>
                <a:ext uri="{FF2B5EF4-FFF2-40B4-BE49-F238E27FC236}">
                  <a16:creationId xmlns:a16="http://schemas.microsoft.com/office/drawing/2014/main" id="{03BFDEFB-A438-048F-5A79-A14C75624279}"/>
                </a:ext>
              </a:extLst>
            </p:cNvPr>
            <p:cNvSpPr/>
            <p:nvPr/>
          </p:nvSpPr>
          <p:spPr>
            <a:xfrm>
              <a:off x="1639252" y="1523596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圆角矩形 193">
              <a:extLst>
                <a:ext uri="{FF2B5EF4-FFF2-40B4-BE49-F238E27FC236}">
                  <a16:creationId xmlns:a16="http://schemas.microsoft.com/office/drawing/2014/main" id="{A1BED153-97F3-CE69-1E71-70136C5DC249}"/>
                </a:ext>
              </a:extLst>
            </p:cNvPr>
            <p:cNvSpPr/>
            <p:nvPr/>
          </p:nvSpPr>
          <p:spPr>
            <a:xfrm>
              <a:off x="2503252" y="1630371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左大括号 194">
              <a:extLst>
                <a:ext uri="{FF2B5EF4-FFF2-40B4-BE49-F238E27FC236}">
                  <a16:creationId xmlns:a16="http://schemas.microsoft.com/office/drawing/2014/main" id="{6C1C669F-6CD4-9F6E-CD55-CD39FFCC1552}"/>
                </a:ext>
              </a:extLst>
            </p:cNvPr>
            <p:cNvSpPr/>
            <p:nvPr/>
          </p:nvSpPr>
          <p:spPr>
            <a:xfrm flipH="1">
              <a:off x="2238260" y="1219171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1302BDDB-1404-C30B-52F9-6E272819E5BA}"/>
              </a:ext>
            </a:extLst>
          </p:cNvPr>
          <p:cNvGrpSpPr/>
          <p:nvPr/>
        </p:nvGrpSpPr>
        <p:grpSpPr>
          <a:xfrm>
            <a:off x="3142920" y="5549900"/>
            <a:ext cx="1422996" cy="1151175"/>
            <a:chOff x="3200168" y="1281601"/>
            <a:chExt cx="1422996" cy="1151175"/>
          </a:xfrm>
        </p:grpSpPr>
        <p:sp>
          <p:nvSpPr>
            <p:cNvPr id="197" name="圆角矩形 196">
              <a:extLst>
                <a:ext uri="{FF2B5EF4-FFF2-40B4-BE49-F238E27FC236}">
                  <a16:creationId xmlns:a16="http://schemas.microsoft.com/office/drawing/2014/main" id="{EE707C90-D3D8-A42D-A98B-B163926FACD0}"/>
                </a:ext>
              </a:extLst>
            </p:cNvPr>
            <p:cNvSpPr/>
            <p:nvPr/>
          </p:nvSpPr>
          <p:spPr>
            <a:xfrm>
              <a:off x="3200168" y="1888848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005E2C10-E4CB-BA90-7F7F-BD8F53E5A523}"/>
                </a:ext>
              </a:extLst>
            </p:cNvPr>
            <p:cNvSpPr/>
            <p:nvPr/>
          </p:nvSpPr>
          <p:spPr>
            <a:xfrm>
              <a:off x="3200168" y="2186033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圆角矩形 198">
              <a:extLst>
                <a:ext uri="{FF2B5EF4-FFF2-40B4-BE49-F238E27FC236}">
                  <a16:creationId xmlns:a16="http://schemas.microsoft.com/office/drawing/2014/main" id="{3C3CEE0C-5C21-A574-1B92-24A5653D4AFD}"/>
                </a:ext>
              </a:extLst>
            </p:cNvPr>
            <p:cNvSpPr/>
            <p:nvPr/>
          </p:nvSpPr>
          <p:spPr>
            <a:xfrm>
              <a:off x="3200168" y="1288841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0" name="圆角矩形 199">
              <a:extLst>
                <a:ext uri="{FF2B5EF4-FFF2-40B4-BE49-F238E27FC236}">
                  <a16:creationId xmlns:a16="http://schemas.microsoft.com/office/drawing/2014/main" id="{472A4860-06CB-AE04-0E34-962460590C65}"/>
                </a:ext>
              </a:extLst>
            </p:cNvPr>
            <p:cNvSpPr/>
            <p:nvPr/>
          </p:nvSpPr>
          <p:spPr>
            <a:xfrm>
              <a:off x="3200168" y="1586026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08924C7A-975A-614F-48C7-5E52CC031E94}"/>
                </a:ext>
              </a:extLst>
            </p:cNvPr>
            <p:cNvSpPr/>
            <p:nvPr/>
          </p:nvSpPr>
          <p:spPr>
            <a:xfrm>
              <a:off x="4064168" y="1692801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左大括号 201">
              <a:extLst>
                <a:ext uri="{FF2B5EF4-FFF2-40B4-BE49-F238E27FC236}">
                  <a16:creationId xmlns:a16="http://schemas.microsoft.com/office/drawing/2014/main" id="{5E5D547E-F966-3C4B-4ACE-12742B67F17D}"/>
                </a:ext>
              </a:extLst>
            </p:cNvPr>
            <p:cNvSpPr/>
            <p:nvPr/>
          </p:nvSpPr>
          <p:spPr>
            <a:xfrm flipH="1">
              <a:off x="3799176" y="1281601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1F6BEDE5-4FA6-0DE4-E03E-6E5FC867AAB8}"/>
              </a:ext>
            </a:extLst>
          </p:cNvPr>
          <p:cNvGrpSpPr/>
          <p:nvPr/>
        </p:nvGrpSpPr>
        <p:grpSpPr>
          <a:xfrm>
            <a:off x="4687891" y="5549900"/>
            <a:ext cx="1422996" cy="1151175"/>
            <a:chOff x="4723433" y="1261338"/>
            <a:chExt cx="1422996" cy="1151175"/>
          </a:xfrm>
        </p:grpSpPr>
        <p:sp>
          <p:nvSpPr>
            <p:cNvPr id="204" name="圆角矩形 203">
              <a:extLst>
                <a:ext uri="{FF2B5EF4-FFF2-40B4-BE49-F238E27FC236}">
                  <a16:creationId xmlns:a16="http://schemas.microsoft.com/office/drawing/2014/main" id="{6A40298F-0437-0A04-BA09-CA882182AD7C}"/>
                </a:ext>
              </a:extLst>
            </p:cNvPr>
            <p:cNvSpPr/>
            <p:nvPr/>
          </p:nvSpPr>
          <p:spPr>
            <a:xfrm>
              <a:off x="4723433" y="1868585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5" name="圆角矩形 204">
              <a:extLst>
                <a:ext uri="{FF2B5EF4-FFF2-40B4-BE49-F238E27FC236}">
                  <a16:creationId xmlns:a16="http://schemas.microsoft.com/office/drawing/2014/main" id="{1CD1C146-432F-09E2-2549-807E1E890B87}"/>
                </a:ext>
              </a:extLst>
            </p:cNvPr>
            <p:cNvSpPr/>
            <p:nvPr/>
          </p:nvSpPr>
          <p:spPr>
            <a:xfrm>
              <a:off x="4723433" y="2165770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圆角矩形 205">
              <a:extLst>
                <a:ext uri="{FF2B5EF4-FFF2-40B4-BE49-F238E27FC236}">
                  <a16:creationId xmlns:a16="http://schemas.microsoft.com/office/drawing/2014/main" id="{346DD9AD-A2D0-94F9-4733-0B418266B895}"/>
                </a:ext>
              </a:extLst>
            </p:cNvPr>
            <p:cNvSpPr/>
            <p:nvPr/>
          </p:nvSpPr>
          <p:spPr>
            <a:xfrm>
              <a:off x="4723433" y="1268578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8AC3FFA1-7DAA-D9A9-573C-6ED6FB9C570A}"/>
                </a:ext>
              </a:extLst>
            </p:cNvPr>
            <p:cNvSpPr/>
            <p:nvPr/>
          </p:nvSpPr>
          <p:spPr>
            <a:xfrm>
              <a:off x="4723433" y="1565763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8" name="圆角矩形 207">
              <a:extLst>
                <a:ext uri="{FF2B5EF4-FFF2-40B4-BE49-F238E27FC236}">
                  <a16:creationId xmlns:a16="http://schemas.microsoft.com/office/drawing/2014/main" id="{9A94C645-3E77-B851-D588-A5CAF7B75D1B}"/>
                </a:ext>
              </a:extLst>
            </p:cNvPr>
            <p:cNvSpPr/>
            <p:nvPr/>
          </p:nvSpPr>
          <p:spPr>
            <a:xfrm>
              <a:off x="5587433" y="1672538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左大括号 208">
              <a:extLst>
                <a:ext uri="{FF2B5EF4-FFF2-40B4-BE49-F238E27FC236}">
                  <a16:creationId xmlns:a16="http://schemas.microsoft.com/office/drawing/2014/main" id="{F5E5F4F1-63BB-DFB3-02E4-F0754E88AA71}"/>
                </a:ext>
              </a:extLst>
            </p:cNvPr>
            <p:cNvSpPr/>
            <p:nvPr/>
          </p:nvSpPr>
          <p:spPr>
            <a:xfrm flipH="1">
              <a:off x="5322441" y="1261338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73AFED1C-42C0-A9A2-2EF7-022B3EB6EA2D}"/>
              </a:ext>
            </a:extLst>
          </p:cNvPr>
          <p:cNvGrpSpPr/>
          <p:nvPr/>
        </p:nvGrpSpPr>
        <p:grpSpPr>
          <a:xfrm>
            <a:off x="6232862" y="5549900"/>
            <a:ext cx="1422996" cy="1151175"/>
            <a:chOff x="6292736" y="1244728"/>
            <a:chExt cx="1422996" cy="1151175"/>
          </a:xfrm>
        </p:grpSpPr>
        <p:sp>
          <p:nvSpPr>
            <p:cNvPr id="211" name="圆角矩形 210">
              <a:extLst>
                <a:ext uri="{FF2B5EF4-FFF2-40B4-BE49-F238E27FC236}">
                  <a16:creationId xmlns:a16="http://schemas.microsoft.com/office/drawing/2014/main" id="{59DAA74F-EDE1-7810-42D8-550A12E4F423}"/>
                </a:ext>
              </a:extLst>
            </p:cNvPr>
            <p:cNvSpPr/>
            <p:nvPr/>
          </p:nvSpPr>
          <p:spPr>
            <a:xfrm>
              <a:off x="6292736" y="1851975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圆角矩形 211">
              <a:extLst>
                <a:ext uri="{FF2B5EF4-FFF2-40B4-BE49-F238E27FC236}">
                  <a16:creationId xmlns:a16="http://schemas.microsoft.com/office/drawing/2014/main" id="{A2301752-C041-5BB7-3703-CEF7ADA86CC3}"/>
                </a:ext>
              </a:extLst>
            </p:cNvPr>
            <p:cNvSpPr/>
            <p:nvPr/>
          </p:nvSpPr>
          <p:spPr>
            <a:xfrm>
              <a:off x="6292736" y="2149160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圆角矩形 212">
              <a:extLst>
                <a:ext uri="{FF2B5EF4-FFF2-40B4-BE49-F238E27FC236}">
                  <a16:creationId xmlns:a16="http://schemas.microsoft.com/office/drawing/2014/main" id="{DE4A5469-CCD6-7DFA-A84A-9B4CFF4FF2AB}"/>
                </a:ext>
              </a:extLst>
            </p:cNvPr>
            <p:cNvSpPr/>
            <p:nvPr/>
          </p:nvSpPr>
          <p:spPr>
            <a:xfrm>
              <a:off x="6292736" y="1251968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圆角矩形 213">
              <a:extLst>
                <a:ext uri="{FF2B5EF4-FFF2-40B4-BE49-F238E27FC236}">
                  <a16:creationId xmlns:a16="http://schemas.microsoft.com/office/drawing/2014/main" id="{8A40A440-B6A5-4336-1EDB-907B741B66E5}"/>
                </a:ext>
              </a:extLst>
            </p:cNvPr>
            <p:cNvSpPr/>
            <p:nvPr/>
          </p:nvSpPr>
          <p:spPr>
            <a:xfrm>
              <a:off x="6292736" y="1549153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圆角矩形 214">
              <a:extLst>
                <a:ext uri="{FF2B5EF4-FFF2-40B4-BE49-F238E27FC236}">
                  <a16:creationId xmlns:a16="http://schemas.microsoft.com/office/drawing/2014/main" id="{9949848B-C0AE-CC41-D608-76863E9B7964}"/>
                </a:ext>
              </a:extLst>
            </p:cNvPr>
            <p:cNvSpPr/>
            <p:nvPr/>
          </p:nvSpPr>
          <p:spPr>
            <a:xfrm>
              <a:off x="7156736" y="1655928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左大括号 215">
              <a:extLst>
                <a:ext uri="{FF2B5EF4-FFF2-40B4-BE49-F238E27FC236}">
                  <a16:creationId xmlns:a16="http://schemas.microsoft.com/office/drawing/2014/main" id="{F44329D2-E5EA-AFCF-5AF5-DEC725E6AC79}"/>
                </a:ext>
              </a:extLst>
            </p:cNvPr>
            <p:cNvSpPr/>
            <p:nvPr/>
          </p:nvSpPr>
          <p:spPr>
            <a:xfrm flipH="1">
              <a:off x="6891744" y="1244728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8309B97F-B4F7-E84D-D330-D64C337DB21E}"/>
              </a:ext>
            </a:extLst>
          </p:cNvPr>
          <p:cNvGrpSpPr/>
          <p:nvPr/>
        </p:nvGrpSpPr>
        <p:grpSpPr>
          <a:xfrm>
            <a:off x="7777833" y="5549900"/>
            <a:ext cx="1422996" cy="1151175"/>
            <a:chOff x="7810279" y="1230214"/>
            <a:chExt cx="1422996" cy="1151175"/>
          </a:xfrm>
        </p:grpSpPr>
        <p:sp>
          <p:nvSpPr>
            <p:cNvPr id="218" name="圆角矩形 217">
              <a:extLst>
                <a:ext uri="{FF2B5EF4-FFF2-40B4-BE49-F238E27FC236}">
                  <a16:creationId xmlns:a16="http://schemas.microsoft.com/office/drawing/2014/main" id="{D1D9506A-1B36-5FCE-3A51-DD8B9C61C9CF}"/>
                </a:ext>
              </a:extLst>
            </p:cNvPr>
            <p:cNvSpPr/>
            <p:nvPr/>
          </p:nvSpPr>
          <p:spPr>
            <a:xfrm>
              <a:off x="7810279" y="1837461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圆角矩形 218">
              <a:extLst>
                <a:ext uri="{FF2B5EF4-FFF2-40B4-BE49-F238E27FC236}">
                  <a16:creationId xmlns:a16="http://schemas.microsoft.com/office/drawing/2014/main" id="{8D39C159-42E4-51D7-752F-9933C4C98B5E}"/>
                </a:ext>
              </a:extLst>
            </p:cNvPr>
            <p:cNvSpPr/>
            <p:nvPr/>
          </p:nvSpPr>
          <p:spPr>
            <a:xfrm>
              <a:off x="7810279" y="2134646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圆角矩形 219">
              <a:extLst>
                <a:ext uri="{FF2B5EF4-FFF2-40B4-BE49-F238E27FC236}">
                  <a16:creationId xmlns:a16="http://schemas.microsoft.com/office/drawing/2014/main" id="{14748BC3-FCE8-7D9D-D231-CC92AA1107CC}"/>
                </a:ext>
              </a:extLst>
            </p:cNvPr>
            <p:cNvSpPr/>
            <p:nvPr/>
          </p:nvSpPr>
          <p:spPr>
            <a:xfrm>
              <a:off x="7810279" y="1237454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1" name="圆角矩形 220">
              <a:extLst>
                <a:ext uri="{FF2B5EF4-FFF2-40B4-BE49-F238E27FC236}">
                  <a16:creationId xmlns:a16="http://schemas.microsoft.com/office/drawing/2014/main" id="{F429F9D8-8972-7EF2-A0F5-E2D97023D272}"/>
                </a:ext>
              </a:extLst>
            </p:cNvPr>
            <p:cNvSpPr/>
            <p:nvPr/>
          </p:nvSpPr>
          <p:spPr>
            <a:xfrm>
              <a:off x="7810279" y="1534639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圆角矩形 221">
              <a:extLst>
                <a:ext uri="{FF2B5EF4-FFF2-40B4-BE49-F238E27FC236}">
                  <a16:creationId xmlns:a16="http://schemas.microsoft.com/office/drawing/2014/main" id="{9A9B6472-FD3A-D773-3910-19A38E573F45}"/>
                </a:ext>
              </a:extLst>
            </p:cNvPr>
            <p:cNvSpPr/>
            <p:nvPr/>
          </p:nvSpPr>
          <p:spPr>
            <a:xfrm>
              <a:off x="8674279" y="1641414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左大括号 222">
              <a:extLst>
                <a:ext uri="{FF2B5EF4-FFF2-40B4-BE49-F238E27FC236}">
                  <a16:creationId xmlns:a16="http://schemas.microsoft.com/office/drawing/2014/main" id="{B47CE6C2-91B7-B29C-DBAC-1A61AB05582A}"/>
                </a:ext>
              </a:extLst>
            </p:cNvPr>
            <p:cNvSpPr/>
            <p:nvPr/>
          </p:nvSpPr>
          <p:spPr>
            <a:xfrm flipH="1">
              <a:off x="8409287" y="1230214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1B243C9-4AF8-F945-741F-A20DF6ECD2A3}"/>
              </a:ext>
            </a:extLst>
          </p:cNvPr>
          <p:cNvGrpSpPr/>
          <p:nvPr/>
        </p:nvGrpSpPr>
        <p:grpSpPr>
          <a:xfrm>
            <a:off x="9322806" y="5549900"/>
            <a:ext cx="1422996" cy="1151175"/>
            <a:chOff x="9323750" y="1234287"/>
            <a:chExt cx="1422996" cy="1151175"/>
          </a:xfrm>
        </p:grpSpPr>
        <p:sp>
          <p:nvSpPr>
            <p:cNvPr id="225" name="圆角矩形 224">
              <a:extLst>
                <a:ext uri="{FF2B5EF4-FFF2-40B4-BE49-F238E27FC236}">
                  <a16:creationId xmlns:a16="http://schemas.microsoft.com/office/drawing/2014/main" id="{E60743EF-A64E-D18E-4AF5-33968C6816B5}"/>
                </a:ext>
              </a:extLst>
            </p:cNvPr>
            <p:cNvSpPr/>
            <p:nvPr/>
          </p:nvSpPr>
          <p:spPr>
            <a:xfrm>
              <a:off x="9323750" y="1841534"/>
              <a:ext cx="558996" cy="2467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圆角矩形 225">
              <a:extLst>
                <a:ext uri="{FF2B5EF4-FFF2-40B4-BE49-F238E27FC236}">
                  <a16:creationId xmlns:a16="http://schemas.microsoft.com/office/drawing/2014/main" id="{06E33112-2C45-F937-D3B1-0F2479270E1E}"/>
                </a:ext>
              </a:extLst>
            </p:cNvPr>
            <p:cNvSpPr/>
            <p:nvPr/>
          </p:nvSpPr>
          <p:spPr>
            <a:xfrm>
              <a:off x="9323750" y="2138719"/>
              <a:ext cx="558996" cy="246743"/>
            </a:xfrm>
            <a:prstGeom prst="roundRect">
              <a:avLst/>
            </a:prstGeom>
            <a:solidFill>
              <a:srgbClr val="AB79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7" name="圆角矩形 226">
              <a:extLst>
                <a:ext uri="{FF2B5EF4-FFF2-40B4-BE49-F238E27FC236}">
                  <a16:creationId xmlns:a16="http://schemas.microsoft.com/office/drawing/2014/main" id="{1674B043-70D5-F1E8-D2F1-80BC3CCF7CB1}"/>
                </a:ext>
              </a:extLst>
            </p:cNvPr>
            <p:cNvSpPr/>
            <p:nvPr/>
          </p:nvSpPr>
          <p:spPr>
            <a:xfrm>
              <a:off x="9323750" y="1241527"/>
              <a:ext cx="558996" cy="24674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圆角矩形 227">
              <a:extLst>
                <a:ext uri="{FF2B5EF4-FFF2-40B4-BE49-F238E27FC236}">
                  <a16:creationId xmlns:a16="http://schemas.microsoft.com/office/drawing/2014/main" id="{6947274F-3FCA-CE5B-3E23-4A379ED79EF3}"/>
                </a:ext>
              </a:extLst>
            </p:cNvPr>
            <p:cNvSpPr/>
            <p:nvPr/>
          </p:nvSpPr>
          <p:spPr>
            <a:xfrm>
              <a:off x="9323750" y="1538712"/>
              <a:ext cx="558996" cy="24674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圆角矩形 228">
              <a:extLst>
                <a:ext uri="{FF2B5EF4-FFF2-40B4-BE49-F238E27FC236}">
                  <a16:creationId xmlns:a16="http://schemas.microsoft.com/office/drawing/2014/main" id="{E4BDEAD9-881F-A01B-B99D-30954AD2D355}"/>
                </a:ext>
              </a:extLst>
            </p:cNvPr>
            <p:cNvSpPr/>
            <p:nvPr/>
          </p:nvSpPr>
          <p:spPr>
            <a:xfrm>
              <a:off x="10187750" y="1645487"/>
              <a:ext cx="558996" cy="24674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0" name="左大括号 229">
              <a:extLst>
                <a:ext uri="{FF2B5EF4-FFF2-40B4-BE49-F238E27FC236}">
                  <a16:creationId xmlns:a16="http://schemas.microsoft.com/office/drawing/2014/main" id="{B5D58D64-7859-B8AF-D703-02F269347585}"/>
                </a:ext>
              </a:extLst>
            </p:cNvPr>
            <p:cNvSpPr/>
            <p:nvPr/>
          </p:nvSpPr>
          <p:spPr>
            <a:xfrm flipH="1">
              <a:off x="9922758" y="1234287"/>
              <a:ext cx="203004" cy="114393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6369EF0-B17D-C8F8-0C02-8098FED72E0C}"/>
              </a:ext>
            </a:extLst>
          </p:cNvPr>
          <p:cNvSpPr txBox="1"/>
          <p:nvPr/>
        </p:nvSpPr>
        <p:spPr>
          <a:xfrm>
            <a:off x="11028597" y="568462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右大括号 231">
            <a:extLst>
              <a:ext uri="{FF2B5EF4-FFF2-40B4-BE49-F238E27FC236}">
                <a16:creationId xmlns:a16="http://schemas.microsoft.com/office/drawing/2014/main" id="{C83289C6-12AC-CAA3-694D-8B3324DB81C2}"/>
              </a:ext>
            </a:extLst>
          </p:cNvPr>
          <p:cNvSpPr/>
          <p:nvPr/>
        </p:nvSpPr>
        <p:spPr>
          <a:xfrm>
            <a:off x="1368480" y="2214412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圆角矩形 232">
            <a:extLst>
              <a:ext uri="{FF2B5EF4-FFF2-40B4-BE49-F238E27FC236}">
                <a16:creationId xmlns:a16="http://schemas.microsoft.com/office/drawing/2014/main" id="{CCD946CD-EEC4-DB86-62EB-EBE76E96B5DE}"/>
              </a:ext>
            </a:extLst>
          </p:cNvPr>
          <p:cNvSpPr/>
          <p:nvPr/>
        </p:nvSpPr>
        <p:spPr>
          <a:xfrm>
            <a:off x="1648035" y="4165173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4" name="右大括号 233">
            <a:extLst>
              <a:ext uri="{FF2B5EF4-FFF2-40B4-BE49-F238E27FC236}">
                <a16:creationId xmlns:a16="http://schemas.microsoft.com/office/drawing/2014/main" id="{1743E422-F661-B1B5-3B24-90B37DC71EB0}"/>
              </a:ext>
            </a:extLst>
          </p:cNvPr>
          <p:cNvSpPr/>
          <p:nvPr/>
        </p:nvSpPr>
        <p:spPr>
          <a:xfrm>
            <a:off x="2892071" y="2214412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圆角矩形 234">
            <a:extLst>
              <a:ext uri="{FF2B5EF4-FFF2-40B4-BE49-F238E27FC236}">
                <a16:creationId xmlns:a16="http://schemas.microsoft.com/office/drawing/2014/main" id="{2A8359BB-5D17-DFAE-517D-6E02C32585CA}"/>
              </a:ext>
            </a:extLst>
          </p:cNvPr>
          <p:cNvSpPr/>
          <p:nvPr/>
        </p:nvSpPr>
        <p:spPr>
          <a:xfrm>
            <a:off x="3171626" y="4165173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6" name="右大括号 235">
            <a:extLst>
              <a:ext uri="{FF2B5EF4-FFF2-40B4-BE49-F238E27FC236}">
                <a16:creationId xmlns:a16="http://schemas.microsoft.com/office/drawing/2014/main" id="{A4530B0C-8C58-56A0-AA54-016BC4FD8117}"/>
              </a:ext>
            </a:extLst>
          </p:cNvPr>
          <p:cNvSpPr/>
          <p:nvPr/>
        </p:nvSpPr>
        <p:spPr>
          <a:xfrm>
            <a:off x="4478234" y="2214412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圆角矩形 236">
            <a:extLst>
              <a:ext uri="{FF2B5EF4-FFF2-40B4-BE49-F238E27FC236}">
                <a16:creationId xmlns:a16="http://schemas.microsoft.com/office/drawing/2014/main" id="{8B5C994D-FF23-2D41-9F90-D0EF11D0ED49}"/>
              </a:ext>
            </a:extLst>
          </p:cNvPr>
          <p:cNvSpPr/>
          <p:nvPr/>
        </p:nvSpPr>
        <p:spPr>
          <a:xfrm>
            <a:off x="4757789" y="4165173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5F6E2E64-BA0F-D196-DAC8-9B6605393B24}"/>
              </a:ext>
            </a:extLst>
          </p:cNvPr>
          <p:cNvSpPr/>
          <p:nvPr/>
        </p:nvSpPr>
        <p:spPr>
          <a:xfrm>
            <a:off x="6017544" y="2214412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圆角矩形 238">
            <a:extLst>
              <a:ext uri="{FF2B5EF4-FFF2-40B4-BE49-F238E27FC236}">
                <a16:creationId xmlns:a16="http://schemas.microsoft.com/office/drawing/2014/main" id="{2F97F362-F8A4-FA13-1021-54A8A5C6047E}"/>
              </a:ext>
            </a:extLst>
          </p:cNvPr>
          <p:cNvSpPr/>
          <p:nvPr/>
        </p:nvSpPr>
        <p:spPr>
          <a:xfrm>
            <a:off x="6297099" y="4165173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F8441586-892E-D55B-5F59-56BEE4B18770}"/>
              </a:ext>
            </a:extLst>
          </p:cNvPr>
          <p:cNvSpPr/>
          <p:nvPr/>
        </p:nvSpPr>
        <p:spPr>
          <a:xfrm>
            <a:off x="7555981" y="2206728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圆角矩形 240">
            <a:extLst>
              <a:ext uri="{FF2B5EF4-FFF2-40B4-BE49-F238E27FC236}">
                <a16:creationId xmlns:a16="http://schemas.microsoft.com/office/drawing/2014/main" id="{F011774B-360B-B9D5-7FD4-09C6D49D40DE}"/>
              </a:ext>
            </a:extLst>
          </p:cNvPr>
          <p:cNvSpPr/>
          <p:nvPr/>
        </p:nvSpPr>
        <p:spPr>
          <a:xfrm>
            <a:off x="7835536" y="4157489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2" name="右大括号 241">
            <a:extLst>
              <a:ext uri="{FF2B5EF4-FFF2-40B4-BE49-F238E27FC236}">
                <a16:creationId xmlns:a16="http://schemas.microsoft.com/office/drawing/2014/main" id="{E0C50965-8A78-7D84-7674-0B3E25C2814D}"/>
              </a:ext>
            </a:extLst>
          </p:cNvPr>
          <p:cNvSpPr/>
          <p:nvPr/>
        </p:nvSpPr>
        <p:spPr>
          <a:xfrm>
            <a:off x="9098167" y="2187826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圆角矩形 242">
            <a:extLst>
              <a:ext uri="{FF2B5EF4-FFF2-40B4-BE49-F238E27FC236}">
                <a16:creationId xmlns:a16="http://schemas.microsoft.com/office/drawing/2014/main" id="{3BE1D7B6-C201-E58B-F2C6-350697BFA7F6}"/>
              </a:ext>
            </a:extLst>
          </p:cNvPr>
          <p:cNvSpPr/>
          <p:nvPr/>
        </p:nvSpPr>
        <p:spPr>
          <a:xfrm>
            <a:off x="9377722" y="4138587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4" name="右大括号 243">
            <a:extLst>
              <a:ext uri="{FF2B5EF4-FFF2-40B4-BE49-F238E27FC236}">
                <a16:creationId xmlns:a16="http://schemas.microsoft.com/office/drawing/2014/main" id="{6F648031-4E81-D09A-73BD-B3CFEE97460A}"/>
              </a:ext>
            </a:extLst>
          </p:cNvPr>
          <p:cNvSpPr/>
          <p:nvPr/>
        </p:nvSpPr>
        <p:spPr>
          <a:xfrm>
            <a:off x="10656085" y="2206728"/>
            <a:ext cx="260248" cy="414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圆角矩形 244">
            <a:extLst>
              <a:ext uri="{FF2B5EF4-FFF2-40B4-BE49-F238E27FC236}">
                <a16:creationId xmlns:a16="http://schemas.microsoft.com/office/drawing/2014/main" id="{2FD821BF-02E3-AEF5-EAA7-828AFD19E163}"/>
              </a:ext>
            </a:extLst>
          </p:cNvPr>
          <p:cNvSpPr/>
          <p:nvPr/>
        </p:nvSpPr>
        <p:spPr>
          <a:xfrm>
            <a:off x="10935640" y="4157489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27D11137-582E-DDE7-61CD-1EAD5A6ACD79}"/>
              </a:ext>
            </a:extLst>
          </p:cNvPr>
          <p:cNvSpPr txBox="1"/>
          <p:nvPr/>
        </p:nvSpPr>
        <p:spPr>
          <a:xfrm>
            <a:off x="10759440" y="279135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 world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017D5FB7-2562-C9F0-C7D4-598C51DC5A71}"/>
              </a:ext>
            </a:extLst>
          </p:cNvPr>
          <p:cNvSpPr txBox="1"/>
          <p:nvPr/>
        </p:nvSpPr>
        <p:spPr>
          <a:xfrm>
            <a:off x="11077660" y="6085446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圆角矩形 249">
            <a:extLst>
              <a:ext uri="{FF2B5EF4-FFF2-40B4-BE49-F238E27FC236}">
                <a16:creationId xmlns:a16="http://schemas.microsoft.com/office/drawing/2014/main" id="{7DBA914E-F3B8-00AB-878B-A8D0310ACE01}"/>
              </a:ext>
            </a:extLst>
          </p:cNvPr>
          <p:cNvSpPr/>
          <p:nvPr/>
        </p:nvSpPr>
        <p:spPr>
          <a:xfrm>
            <a:off x="1152885" y="491844"/>
            <a:ext cx="558996" cy="246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1" name="圆角矩形 250">
            <a:extLst>
              <a:ext uri="{FF2B5EF4-FFF2-40B4-BE49-F238E27FC236}">
                <a16:creationId xmlns:a16="http://schemas.microsoft.com/office/drawing/2014/main" id="{29DC2672-DEB8-914F-985B-1FFB4071C9D8}"/>
              </a:ext>
            </a:extLst>
          </p:cNvPr>
          <p:cNvSpPr/>
          <p:nvPr/>
        </p:nvSpPr>
        <p:spPr>
          <a:xfrm>
            <a:off x="2941726" y="491844"/>
            <a:ext cx="558996" cy="2467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2" name="圆角矩形 251">
            <a:extLst>
              <a:ext uri="{FF2B5EF4-FFF2-40B4-BE49-F238E27FC236}">
                <a16:creationId xmlns:a16="http://schemas.microsoft.com/office/drawing/2014/main" id="{9F48FBA3-7CCD-3272-27A1-16BA9E522C20}"/>
              </a:ext>
            </a:extLst>
          </p:cNvPr>
          <p:cNvSpPr/>
          <p:nvPr/>
        </p:nvSpPr>
        <p:spPr>
          <a:xfrm>
            <a:off x="4730567" y="491844"/>
            <a:ext cx="558996" cy="2467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7F9504DB-CF8D-6F93-B458-1B3694DF225D}"/>
              </a:ext>
            </a:extLst>
          </p:cNvPr>
          <p:cNvSpPr/>
          <p:nvPr/>
        </p:nvSpPr>
        <p:spPr>
          <a:xfrm>
            <a:off x="6519408" y="491844"/>
            <a:ext cx="558996" cy="246743"/>
          </a:xfrm>
          <a:prstGeom prst="roundRect">
            <a:avLst/>
          </a:prstGeom>
          <a:solidFill>
            <a:srgbClr val="AB79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圆角矩形 254">
            <a:extLst>
              <a:ext uri="{FF2B5EF4-FFF2-40B4-BE49-F238E27FC236}">
                <a16:creationId xmlns:a16="http://schemas.microsoft.com/office/drawing/2014/main" id="{30B1BB11-1A01-489D-4046-92CF84085A15}"/>
              </a:ext>
            </a:extLst>
          </p:cNvPr>
          <p:cNvSpPr/>
          <p:nvPr/>
        </p:nvSpPr>
        <p:spPr>
          <a:xfrm>
            <a:off x="8308249" y="491844"/>
            <a:ext cx="558996" cy="2467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6" name="圆角矩形 255">
            <a:extLst>
              <a:ext uri="{FF2B5EF4-FFF2-40B4-BE49-F238E27FC236}">
                <a16:creationId xmlns:a16="http://schemas.microsoft.com/office/drawing/2014/main" id="{E5554E9C-B7A0-586A-1697-53E8E93ECD87}"/>
              </a:ext>
            </a:extLst>
          </p:cNvPr>
          <p:cNvSpPr/>
          <p:nvPr/>
        </p:nvSpPr>
        <p:spPr>
          <a:xfrm>
            <a:off x="10097089" y="491844"/>
            <a:ext cx="558996" cy="246743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10D78CC6-2E74-482F-1842-64AEE8F3A46C}"/>
              </a:ext>
            </a:extLst>
          </p:cNvPr>
          <p:cNvSpPr txBox="1"/>
          <p:nvPr/>
        </p:nvSpPr>
        <p:spPr>
          <a:xfrm>
            <a:off x="866884" y="7569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Win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69165585-BC77-6DDC-0A6A-D71B65BD8D04}"/>
              </a:ext>
            </a:extLst>
          </p:cNvPr>
          <p:cNvSpPr txBox="1"/>
          <p:nvPr/>
        </p:nvSpPr>
        <p:spPr>
          <a:xfrm>
            <a:off x="2566332" y="75092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Win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405E582-1768-B3F4-8353-66DEC0F400D3}"/>
              </a:ext>
            </a:extLst>
          </p:cNvPr>
          <p:cNvSpPr txBox="1"/>
          <p:nvPr/>
        </p:nvSpPr>
        <p:spPr>
          <a:xfrm>
            <a:off x="4342876" y="76069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Win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5A31EF8-AB7C-CFE6-A806-19577BFB4F60}"/>
              </a:ext>
            </a:extLst>
          </p:cNvPr>
          <p:cNvSpPr txBox="1"/>
          <p:nvPr/>
        </p:nvSpPr>
        <p:spPr>
          <a:xfrm>
            <a:off x="6210966" y="72992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Win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1AB063DE-2D23-81FD-45FD-7DB1DAE6C1D9}"/>
              </a:ext>
            </a:extLst>
          </p:cNvPr>
          <p:cNvSpPr txBox="1"/>
          <p:nvPr/>
        </p:nvSpPr>
        <p:spPr>
          <a:xfrm>
            <a:off x="7941349" y="850161"/>
            <a:ext cx="127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“Leverage”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0B2B45C0-4D6D-2339-C0C2-ED6EE3674C90}"/>
              </a:ext>
            </a:extLst>
          </p:cNvPr>
          <p:cNvSpPr txBox="1"/>
          <p:nvPr/>
        </p:nvSpPr>
        <p:spPr>
          <a:xfrm>
            <a:off x="9683225" y="871552"/>
            <a:ext cx="15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“Momentum”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9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1</cp:revision>
  <dcterms:created xsi:type="dcterms:W3CDTF">2024-02-04T08:24:17Z</dcterms:created>
  <dcterms:modified xsi:type="dcterms:W3CDTF">2024-02-04T09:22:52Z</dcterms:modified>
</cp:coreProperties>
</file>