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8"/>
  </p:normalViewPr>
  <p:slideViewPr>
    <p:cSldViewPr snapToGrid="0">
      <p:cViewPr varScale="1">
        <p:scale>
          <a:sx n="97" d="100"/>
          <a:sy n="9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BE144-1E9E-A244-9BD5-A6B49F017DB5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C401-ADE8-6748-ABA6-EEF8C747C8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7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C401-ADE8-6748-ABA6-EEF8C747C8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44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3EAD0-F874-CDC4-BFFA-994F26657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CEB23F-99A7-5A80-5BD2-B55DFF02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9DEF1-7C87-7808-0084-D7590EB8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6412D-8E3D-70D7-02FE-510CB710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71620-EDE8-EACA-EB0F-47D6CB6B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0CF1-2D9B-88F4-AF56-7DA691F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1E195-20FE-9991-D6A5-D9D31C62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5E741-2E1A-D149-8AD5-961791B2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7AC2-155A-FBB2-3321-7558723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5FEFA-D94D-31B0-CA03-7F8125A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1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C8F02-CD73-D35B-AFEC-93767904C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6C959-983E-D185-386F-37704BAA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EB9E-B228-9996-E2FB-50A5785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708D9-F016-6224-60B6-A31D395B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1FB7A-4D38-42C6-FC28-A86E5E0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4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B884-7189-3448-2923-5F3BB9E1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334F2-0FF2-C908-6150-065633DD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A6912-2E28-4370-E57F-E8263F6F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496B5-A465-3ECA-8B12-1F0AA7C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96D5D-2C70-DD0F-AC5B-712CF9E7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7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612D5-8337-6E34-407D-243B089D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6CEDE-0480-AA46-6542-F8FD43F0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803C2-36CD-83FD-5613-E7935F44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545D-2179-A9A3-D2A6-34C88B30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AF129-A127-CF75-1BC0-A9501C5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7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EC62-A66B-27D4-129A-539BA043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F0C8-2766-206E-5327-C03C5973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CC283-0785-62DA-B4F1-6ADB25352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FD60D-53B4-ABB3-676B-EE8203FD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53A80-8BE9-66E3-9955-C2DBCF61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E6FC1-1076-071D-4BBB-F7D4F63B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81B2-EADF-276E-1C26-D8BF5666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7FEC0-D613-6C38-45EE-8F7161E4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FCC4D-2E3C-4B73-A6E7-93C390B0D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E4C6C-A816-6A57-97FB-39DF0F05F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10F562-5951-03A7-B1C8-D1EF3DB43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97048-EFAA-4CC9-983D-878E1948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903F7-DEC0-E316-2088-2287C7FB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642C0E-8025-BEA4-5839-85280694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6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5301-A03F-F0CA-C409-DB9581CC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6DE23B-6013-4C02-C6A4-EF94F015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A6F17-E2B3-4F98-6D3F-50B5B09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9A4EC-23A5-04AA-97F8-348373A9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AC37-544A-4C92-BC25-B75400A6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EA0FF-EA6D-D94B-137A-2F3514C2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5E7D7-0596-F268-C5DE-36FC376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6C83-3457-1CF6-5A80-62E6A680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FFDD-D526-9690-7DF6-99C27141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FFBAD-CEEE-B237-3922-3FA8E5E3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35EB4-DAAE-604B-BBFB-846F3C33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A41A7-8CB4-E424-CE4D-6C98713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215F7-5727-4D92-B770-BF7894A0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6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5FCB-AC63-38B3-93FD-FE31A768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4D1473-10DC-6922-D428-9C8D2303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09290-0BFC-B446-67A4-92FDDA08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670ED-EB57-9FA1-52FC-5A6B3FF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2CC0-9912-37DF-C7D4-DA68DA34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A6632-79FF-D960-681F-08162F37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1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AE6D1D-65AE-4470-15FB-49476ECA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86B9B-823C-E503-808A-5C26D86E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CB644-2411-51E9-3860-1535A9CE5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4D4B-2611-CC45-A157-8BDA5EF09387}" type="datetimeFigureOut">
              <a:rPr kumimoji="1" lang="zh-CN" altLang="en-US" smtClean="0"/>
              <a:t>2024/2/5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293A3-F46F-E1AC-C324-2B2BB17B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85673-1B49-5CF3-C7A0-A887F81B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6722-5ACE-A543-A25D-762CA4EF4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2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3A30B8F-4834-B2FD-3E1C-CB1C60E69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570" r="871" b="5062"/>
          <a:stretch/>
        </p:blipFill>
        <p:spPr bwMode="auto">
          <a:xfrm>
            <a:off x="92765" y="513522"/>
            <a:ext cx="11781183" cy="58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9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1</cp:revision>
  <dcterms:created xsi:type="dcterms:W3CDTF">2024-02-05T09:18:33Z</dcterms:created>
  <dcterms:modified xsi:type="dcterms:W3CDTF">2024-02-05T09:45:02Z</dcterms:modified>
</cp:coreProperties>
</file>