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2BE"/>
    <a:srgbClr val="699AD0"/>
    <a:srgbClr val="79A552"/>
    <a:srgbClr val="DB8042"/>
    <a:srgbClr val="F4BF40"/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48"/>
  </p:normalViewPr>
  <p:slideViewPr>
    <p:cSldViewPr snapToGrid="0">
      <p:cViewPr varScale="1">
        <p:scale>
          <a:sx n="66" d="100"/>
          <a:sy n="66" d="100"/>
        </p:scale>
        <p:origin x="200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326DD-EEFC-4CEC-21DB-3F34F19F3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56637B-6D5F-CA91-7E05-C8CDBD49D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42DDC-A0E0-6AB4-B9F7-2D7DF1FA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3B2D-031C-AC45-BD3F-C817B141F874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A3521-FD27-56CA-E890-759F7976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569AD-CBF3-FBE9-DDFE-F7222820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8627-FCF2-FD4E-A826-79C9075B1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38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3016-161D-006F-88DC-C880F6DD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446A65-1506-2846-C62D-39392DD83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B696F-CFEF-E4F8-D98E-37DC055E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3B2D-031C-AC45-BD3F-C817B141F874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07FEA-1DB9-FB81-DE7D-2558BB8B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D550B-9AC3-4A7F-6B4C-2334967C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8627-FCF2-FD4E-A826-79C9075B1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91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BECBBB-1B8F-5806-4084-EAC80ACAD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2C08C-4ED6-114C-00FD-0723AA099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42318-C7BC-EB85-431F-E1125771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3B2D-031C-AC45-BD3F-C817B141F874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71A0B-CF17-5ED5-56CA-86CBCC1C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6C2E7-69FE-870D-1FE5-1096907A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8627-FCF2-FD4E-A826-79C9075B1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702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C8EB9-DCE8-5CE6-6FEC-DB993F14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7F318-684E-589B-0F36-09B8221E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11CD1-7414-98BF-0820-FE14EA7F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3B2D-031C-AC45-BD3F-C817B141F874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710BD-5F76-902C-24CE-0BB6124A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45CCE-7ACB-E070-C6DE-53C1A82F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8627-FCF2-FD4E-A826-79C9075B1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82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2DB1F-5945-CCFF-50B7-0227EFA1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C5E94A-8BDB-B6C8-2038-7840CF471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C3ED4-B9DD-C94E-0697-B981414A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3B2D-031C-AC45-BD3F-C817B141F874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7367F-678E-13BC-69A3-09771DF4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4F5F5-E01F-7A4E-90F3-4DDCEF1F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8627-FCF2-FD4E-A826-79C9075B1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38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442DF-47AF-701F-C65F-6831107E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96906-D5E0-621B-FE5D-1B108D390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F0DBB6-6097-9D74-3F8D-A39B8D307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C791F-D84A-67F1-EEE7-4C76E02C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3B2D-031C-AC45-BD3F-C817B141F874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154AEA-5F35-CA3F-47F5-63CFCDB4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5A9101-DD5A-71EF-0BB2-6F7870B4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8627-FCF2-FD4E-A826-79C9075B1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83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EA49F-D73C-3C1A-15DB-44BDF087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1FFC4-1931-61FE-7808-1442C1DAE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3FE016-920D-BEFD-323D-B9711ADF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BA922D-66E6-8640-FBDA-98F32AFAA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02EBF-CC29-92C3-22C9-8DA6C5F4E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A6ECB5-289E-C738-3AD8-548B2997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3B2D-031C-AC45-BD3F-C817B141F874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410D10-59BB-E96C-FAAD-B4B788F8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B891AB-F4D9-A7E9-EBE9-F49A00D8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8627-FCF2-FD4E-A826-79C9075B1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74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E203C-AEEA-9A89-4305-CA6C2699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371510-B3EA-ED69-A2ED-085CA26A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3B2D-031C-AC45-BD3F-C817B141F874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9F7729-F073-A944-B3AA-F56DD507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05C9E7-9947-2917-1971-AD91B6A2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8627-FCF2-FD4E-A826-79C9075B1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08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C3EC25-6649-03B0-8DE8-48C026ED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3B2D-031C-AC45-BD3F-C817B141F874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69CA04-533E-F8C1-A6F4-AD489882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49280E-328D-6070-DE52-0C76074E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8627-FCF2-FD4E-A826-79C9075B1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579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CC24D-A67F-118D-733E-479F37E9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F3576-133C-A6E2-A062-1C7744992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FD06F5-33F3-B6C3-71D6-A9C5709E4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8110EB-B535-12E4-1F51-63E917A5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3B2D-031C-AC45-BD3F-C817B141F874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C53F4-BFCF-B631-E19E-57697A89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DCC205-D925-06E7-F0E6-15BE8A98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8627-FCF2-FD4E-A826-79C9075B1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219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35063-C923-FD5C-0B86-6157009E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D7A1C7-FE2E-23C9-D62E-4BB132392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1F81D7-5EB9-8D27-8DB6-887787F18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7AA1A9-9B1D-E831-60C7-ECE5EDA4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3B2D-031C-AC45-BD3F-C817B141F874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B7D928-B5FB-E40B-9DD5-2D67759E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5A8D1-998E-D255-C66D-71652916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8627-FCF2-FD4E-A826-79C9075B1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977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B0D741-AF08-F48C-B4E3-32DA3C03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6592C2-3877-B6E0-8541-872047F80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F678A-E45E-93E1-6FF2-8DD59A06F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153B2D-031C-AC45-BD3F-C817B141F874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FCEC2-E378-78AB-C721-91B29FFF2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6C04D-61BA-337C-6499-94EA516D6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38627-FCF2-FD4E-A826-79C9075B1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59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>
            <a:extLst>
              <a:ext uri="{FF2B5EF4-FFF2-40B4-BE49-F238E27FC236}">
                <a16:creationId xmlns:a16="http://schemas.microsoft.com/office/drawing/2014/main" id="{A5B2937C-8922-3893-9DA7-68239DC9C272}"/>
              </a:ext>
            </a:extLst>
          </p:cNvPr>
          <p:cNvSpPr/>
          <p:nvPr/>
        </p:nvSpPr>
        <p:spPr>
          <a:xfrm>
            <a:off x="255738" y="259688"/>
            <a:ext cx="360000" cy="2592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E2041DDE-FCE0-D5F2-3919-D29F01259AED}"/>
              </a:ext>
            </a:extLst>
          </p:cNvPr>
          <p:cNvSpPr/>
          <p:nvPr/>
        </p:nvSpPr>
        <p:spPr>
          <a:xfrm flipH="1">
            <a:off x="1713478" y="259688"/>
            <a:ext cx="360000" cy="2592000"/>
          </a:xfrm>
          <a:prstGeom prst="leftBrace">
            <a:avLst>
              <a:gd name="adj1" fmla="val 8333"/>
              <a:gd name="adj2" fmla="val 505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2C2523D-FA59-A743-36DF-1F711911680F}"/>
              </a:ext>
            </a:extLst>
          </p:cNvPr>
          <p:cNvSpPr/>
          <p:nvPr/>
        </p:nvSpPr>
        <p:spPr>
          <a:xfrm>
            <a:off x="615738" y="298598"/>
            <a:ext cx="1080000" cy="540000"/>
          </a:xfrm>
          <a:prstGeom prst="roundRect">
            <a:avLst/>
          </a:prstGeom>
          <a:solidFill>
            <a:srgbClr val="A3A3A3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CourtType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5008D7A-39DA-D768-7009-74C2F9791751}"/>
              </a:ext>
            </a:extLst>
          </p:cNvPr>
          <p:cNvSpPr/>
          <p:nvPr/>
        </p:nvSpPr>
        <p:spPr>
          <a:xfrm>
            <a:off x="615738" y="942796"/>
            <a:ext cx="1080000" cy="540000"/>
          </a:xfrm>
          <a:prstGeom prst="roundRect">
            <a:avLst/>
          </a:prstGeom>
          <a:solidFill>
            <a:srgbClr val="F4BF40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Prematch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Odds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C1AB337-8A67-94A2-71B4-B427F0289F62}"/>
              </a:ext>
            </a:extLst>
          </p:cNvPr>
          <p:cNvSpPr/>
          <p:nvPr/>
        </p:nvSpPr>
        <p:spPr>
          <a:xfrm>
            <a:off x="624608" y="1610697"/>
            <a:ext cx="1080000" cy="540000"/>
          </a:xfrm>
          <a:prstGeom prst="roundRect">
            <a:avLst/>
          </a:prstGeom>
          <a:solidFill>
            <a:srgbClr val="DB8042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Match State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68BB84B-74A1-02D3-871B-3164A839777C}"/>
              </a:ext>
            </a:extLst>
          </p:cNvPr>
          <p:cNvSpPr/>
          <p:nvPr/>
        </p:nvSpPr>
        <p:spPr>
          <a:xfrm>
            <a:off x="633478" y="2254895"/>
            <a:ext cx="1080000" cy="540000"/>
          </a:xfrm>
          <a:prstGeom prst="roundRect">
            <a:avLst/>
          </a:prstGeom>
          <a:solidFill>
            <a:srgbClr val="79A552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InMatch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Perform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3DC05E-3B8E-9091-541B-59A732F686A3}"/>
              </a:ext>
            </a:extLst>
          </p:cNvPr>
          <p:cNvSpPr/>
          <p:nvPr/>
        </p:nvSpPr>
        <p:spPr>
          <a:xfrm>
            <a:off x="336397" y="2967823"/>
            <a:ext cx="1620000" cy="900000"/>
          </a:xfrm>
          <a:prstGeom prst="rect">
            <a:avLst/>
          </a:prstGeom>
          <a:solidFill>
            <a:srgbClr val="699AD0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PointWinner</a:t>
            </a: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Model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36D73082-55D3-9988-B20F-CDE4092B8F87}"/>
              </a:ext>
            </a:extLst>
          </p:cNvPr>
          <p:cNvSpPr/>
          <p:nvPr/>
        </p:nvSpPr>
        <p:spPr>
          <a:xfrm>
            <a:off x="5249617" y="298598"/>
            <a:ext cx="360000" cy="3960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76F02FC1-80E3-B43E-93E2-F735B914C0BF}"/>
              </a:ext>
            </a:extLst>
          </p:cNvPr>
          <p:cNvSpPr/>
          <p:nvPr/>
        </p:nvSpPr>
        <p:spPr>
          <a:xfrm flipH="1">
            <a:off x="6707357" y="298598"/>
            <a:ext cx="360000" cy="3960000"/>
          </a:xfrm>
          <a:prstGeom prst="leftBrace">
            <a:avLst>
              <a:gd name="adj1" fmla="val 8333"/>
              <a:gd name="adj2" fmla="val 505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02D1BEEF-3351-7600-8554-19F54802FEE9}"/>
              </a:ext>
            </a:extLst>
          </p:cNvPr>
          <p:cNvSpPr/>
          <p:nvPr/>
        </p:nvSpPr>
        <p:spPr>
          <a:xfrm>
            <a:off x="5609617" y="337508"/>
            <a:ext cx="1080000" cy="540000"/>
          </a:xfrm>
          <a:prstGeom prst="roundRect">
            <a:avLst/>
          </a:prstGeom>
          <a:solidFill>
            <a:srgbClr val="A3A3A3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CourtType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8939734-F000-6B15-6BFD-1718F707585C}"/>
              </a:ext>
            </a:extLst>
          </p:cNvPr>
          <p:cNvSpPr/>
          <p:nvPr/>
        </p:nvSpPr>
        <p:spPr>
          <a:xfrm>
            <a:off x="5609617" y="981706"/>
            <a:ext cx="1080000" cy="540000"/>
          </a:xfrm>
          <a:prstGeom prst="roundRect">
            <a:avLst/>
          </a:prstGeom>
          <a:solidFill>
            <a:srgbClr val="F4BF40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Prematch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Odds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39D86EE8-8B8E-9BDB-9A3B-0B49D5FA4625}"/>
              </a:ext>
            </a:extLst>
          </p:cNvPr>
          <p:cNvSpPr/>
          <p:nvPr/>
        </p:nvSpPr>
        <p:spPr>
          <a:xfrm>
            <a:off x="5618487" y="1649607"/>
            <a:ext cx="1080000" cy="540000"/>
          </a:xfrm>
          <a:prstGeom prst="roundRect">
            <a:avLst/>
          </a:prstGeom>
          <a:solidFill>
            <a:srgbClr val="DB8042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Match State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06C070FE-8595-486F-4499-D3780B380656}"/>
              </a:ext>
            </a:extLst>
          </p:cNvPr>
          <p:cNvSpPr/>
          <p:nvPr/>
        </p:nvSpPr>
        <p:spPr>
          <a:xfrm>
            <a:off x="5627357" y="2293805"/>
            <a:ext cx="1080000" cy="540000"/>
          </a:xfrm>
          <a:prstGeom prst="roundRect">
            <a:avLst/>
          </a:prstGeom>
          <a:solidFill>
            <a:srgbClr val="79A552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InMatch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Perform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145CFC-513A-D007-73A6-1DAFC30F07A1}"/>
              </a:ext>
            </a:extLst>
          </p:cNvPr>
          <p:cNvSpPr/>
          <p:nvPr/>
        </p:nvSpPr>
        <p:spPr>
          <a:xfrm>
            <a:off x="5339617" y="4378671"/>
            <a:ext cx="1620000" cy="900000"/>
          </a:xfrm>
          <a:prstGeom prst="rect">
            <a:avLst/>
          </a:prstGeom>
          <a:solidFill>
            <a:srgbClr val="699AD0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SetWinner</a:t>
            </a: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Model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82176B8C-6288-57B0-659C-515A96248BA4}"/>
              </a:ext>
            </a:extLst>
          </p:cNvPr>
          <p:cNvSpPr/>
          <p:nvPr/>
        </p:nvSpPr>
        <p:spPr>
          <a:xfrm>
            <a:off x="5609617" y="2989696"/>
            <a:ext cx="1080000" cy="540000"/>
          </a:xfrm>
          <a:prstGeom prst="roundRect">
            <a:avLst/>
          </a:prstGeom>
          <a:solidFill>
            <a:srgbClr val="4B72BE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PointWin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Probability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4EBF297D-AA41-5CB6-A5A1-C34CF7B64276}"/>
              </a:ext>
            </a:extLst>
          </p:cNvPr>
          <p:cNvSpPr/>
          <p:nvPr/>
        </p:nvSpPr>
        <p:spPr>
          <a:xfrm>
            <a:off x="5609617" y="3649769"/>
            <a:ext cx="1080000" cy="540000"/>
          </a:xfrm>
          <a:prstGeom prst="roundRect">
            <a:avLst/>
          </a:prstGeom>
          <a:solidFill>
            <a:srgbClr val="4B72BE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GameWin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Probability</a:t>
            </a: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8BA91C93-77E4-572A-479B-FC9153E15B58}"/>
              </a:ext>
            </a:extLst>
          </p:cNvPr>
          <p:cNvSpPr/>
          <p:nvPr/>
        </p:nvSpPr>
        <p:spPr>
          <a:xfrm>
            <a:off x="2694137" y="259688"/>
            <a:ext cx="360000" cy="3276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D694D217-FC51-3E15-C4B0-1C661CA1B895}"/>
              </a:ext>
            </a:extLst>
          </p:cNvPr>
          <p:cNvSpPr/>
          <p:nvPr/>
        </p:nvSpPr>
        <p:spPr>
          <a:xfrm flipH="1">
            <a:off x="4151877" y="259686"/>
            <a:ext cx="360000" cy="3276000"/>
          </a:xfrm>
          <a:prstGeom prst="leftBrace">
            <a:avLst>
              <a:gd name="adj1" fmla="val 8333"/>
              <a:gd name="adj2" fmla="val 505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567F5AAF-88DE-F275-E35E-8140C007A344}"/>
              </a:ext>
            </a:extLst>
          </p:cNvPr>
          <p:cNvSpPr/>
          <p:nvPr/>
        </p:nvSpPr>
        <p:spPr>
          <a:xfrm>
            <a:off x="3054137" y="298598"/>
            <a:ext cx="1080000" cy="540000"/>
          </a:xfrm>
          <a:prstGeom prst="roundRect">
            <a:avLst/>
          </a:prstGeom>
          <a:solidFill>
            <a:srgbClr val="A3A3A3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CourtType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343B56C3-6A02-EAB3-4E5F-A304C58E1745}"/>
              </a:ext>
            </a:extLst>
          </p:cNvPr>
          <p:cNvSpPr/>
          <p:nvPr/>
        </p:nvSpPr>
        <p:spPr>
          <a:xfrm>
            <a:off x="3054137" y="942796"/>
            <a:ext cx="1080000" cy="540000"/>
          </a:xfrm>
          <a:prstGeom prst="roundRect">
            <a:avLst/>
          </a:prstGeom>
          <a:solidFill>
            <a:srgbClr val="F4BF40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Prematch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Odds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7D984ED4-C32E-8093-9846-D1AFC73D5E8E}"/>
              </a:ext>
            </a:extLst>
          </p:cNvPr>
          <p:cNvSpPr/>
          <p:nvPr/>
        </p:nvSpPr>
        <p:spPr>
          <a:xfrm>
            <a:off x="3063007" y="1610697"/>
            <a:ext cx="1080000" cy="540000"/>
          </a:xfrm>
          <a:prstGeom prst="roundRect">
            <a:avLst/>
          </a:prstGeom>
          <a:solidFill>
            <a:srgbClr val="DB8042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Match State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1E4B7E1-4F93-BDD3-BB4E-93CE936EAB78}"/>
              </a:ext>
            </a:extLst>
          </p:cNvPr>
          <p:cNvSpPr/>
          <p:nvPr/>
        </p:nvSpPr>
        <p:spPr>
          <a:xfrm>
            <a:off x="3071877" y="2254895"/>
            <a:ext cx="1080000" cy="540000"/>
          </a:xfrm>
          <a:prstGeom prst="roundRect">
            <a:avLst/>
          </a:prstGeom>
          <a:solidFill>
            <a:srgbClr val="79A552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InMatch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Perform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6AF155E-8954-111F-D64C-D43ED238FD9D}"/>
              </a:ext>
            </a:extLst>
          </p:cNvPr>
          <p:cNvSpPr/>
          <p:nvPr/>
        </p:nvSpPr>
        <p:spPr>
          <a:xfrm>
            <a:off x="2801877" y="3623787"/>
            <a:ext cx="1620000" cy="900000"/>
          </a:xfrm>
          <a:prstGeom prst="rect">
            <a:avLst/>
          </a:prstGeom>
          <a:solidFill>
            <a:srgbClr val="699AD0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GameWinner</a:t>
            </a: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Model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9AFEFAA0-293B-6CF9-D6E6-46E8BFCAB673}"/>
              </a:ext>
            </a:extLst>
          </p:cNvPr>
          <p:cNvSpPr/>
          <p:nvPr/>
        </p:nvSpPr>
        <p:spPr>
          <a:xfrm>
            <a:off x="3089617" y="2951336"/>
            <a:ext cx="1080000" cy="540000"/>
          </a:xfrm>
          <a:prstGeom prst="roundRect">
            <a:avLst/>
          </a:prstGeom>
          <a:solidFill>
            <a:srgbClr val="4B72BE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PointWin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Probability</a:t>
            </a: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0FBED2B9-AA21-9862-14BD-F22237C9D342}"/>
              </a:ext>
            </a:extLst>
          </p:cNvPr>
          <p:cNvSpPr/>
          <p:nvPr/>
        </p:nvSpPr>
        <p:spPr>
          <a:xfrm>
            <a:off x="7798776" y="342371"/>
            <a:ext cx="360000" cy="4572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5DF4DA38-4149-5766-D9B9-DF5F2C3CCD05}"/>
              </a:ext>
            </a:extLst>
          </p:cNvPr>
          <p:cNvSpPr/>
          <p:nvPr/>
        </p:nvSpPr>
        <p:spPr>
          <a:xfrm flipH="1">
            <a:off x="9256516" y="342371"/>
            <a:ext cx="360000" cy="4572000"/>
          </a:xfrm>
          <a:prstGeom prst="leftBrace">
            <a:avLst>
              <a:gd name="adj1" fmla="val 8333"/>
              <a:gd name="adj2" fmla="val 505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74AC9A8D-2AAA-B46F-C9C3-F1C5E9E6CC16}"/>
              </a:ext>
            </a:extLst>
          </p:cNvPr>
          <p:cNvSpPr/>
          <p:nvPr/>
        </p:nvSpPr>
        <p:spPr>
          <a:xfrm>
            <a:off x="8158776" y="381281"/>
            <a:ext cx="1080000" cy="540000"/>
          </a:xfrm>
          <a:prstGeom prst="roundRect">
            <a:avLst/>
          </a:prstGeom>
          <a:solidFill>
            <a:srgbClr val="A3A3A3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CourtType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56F2A339-35A4-5D5C-CAE6-B81CD5080D6D}"/>
              </a:ext>
            </a:extLst>
          </p:cNvPr>
          <p:cNvSpPr/>
          <p:nvPr/>
        </p:nvSpPr>
        <p:spPr>
          <a:xfrm>
            <a:off x="8158776" y="1025479"/>
            <a:ext cx="1080000" cy="540000"/>
          </a:xfrm>
          <a:prstGeom prst="roundRect">
            <a:avLst/>
          </a:prstGeom>
          <a:solidFill>
            <a:srgbClr val="F4BF40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Prematch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Odds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AE08964A-7D9A-2391-178A-E605E7CA02C6}"/>
              </a:ext>
            </a:extLst>
          </p:cNvPr>
          <p:cNvSpPr/>
          <p:nvPr/>
        </p:nvSpPr>
        <p:spPr>
          <a:xfrm>
            <a:off x="8167646" y="1693380"/>
            <a:ext cx="1080000" cy="540000"/>
          </a:xfrm>
          <a:prstGeom prst="roundRect">
            <a:avLst/>
          </a:prstGeom>
          <a:solidFill>
            <a:srgbClr val="DB8042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Match State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AB4EAC1F-6EA6-95A9-C540-7FD8D16E9504}"/>
              </a:ext>
            </a:extLst>
          </p:cNvPr>
          <p:cNvSpPr/>
          <p:nvPr/>
        </p:nvSpPr>
        <p:spPr>
          <a:xfrm>
            <a:off x="8176516" y="2337578"/>
            <a:ext cx="1080000" cy="540000"/>
          </a:xfrm>
          <a:prstGeom prst="roundRect">
            <a:avLst/>
          </a:prstGeom>
          <a:solidFill>
            <a:srgbClr val="79A552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InMatch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Perform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293F799-7282-58D6-F9AB-FAB2B2923072}"/>
              </a:ext>
            </a:extLst>
          </p:cNvPr>
          <p:cNvSpPr/>
          <p:nvPr/>
        </p:nvSpPr>
        <p:spPr>
          <a:xfrm>
            <a:off x="7935649" y="5082682"/>
            <a:ext cx="1620000" cy="900000"/>
          </a:xfrm>
          <a:prstGeom prst="rect">
            <a:avLst/>
          </a:prstGeom>
          <a:solidFill>
            <a:srgbClr val="699AD0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MatchWinner</a:t>
            </a: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Model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2690BF2A-B9C3-B847-3B25-A0485C09454B}"/>
              </a:ext>
            </a:extLst>
          </p:cNvPr>
          <p:cNvSpPr/>
          <p:nvPr/>
        </p:nvSpPr>
        <p:spPr>
          <a:xfrm>
            <a:off x="8158776" y="3033469"/>
            <a:ext cx="1080000" cy="540000"/>
          </a:xfrm>
          <a:prstGeom prst="roundRect">
            <a:avLst/>
          </a:prstGeom>
          <a:solidFill>
            <a:srgbClr val="4B72BE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PointWin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Probability</a:t>
            </a: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D46C4AE5-0098-37CD-5D2B-B9E493DEB50C}"/>
              </a:ext>
            </a:extLst>
          </p:cNvPr>
          <p:cNvSpPr/>
          <p:nvPr/>
        </p:nvSpPr>
        <p:spPr>
          <a:xfrm>
            <a:off x="8158776" y="3693542"/>
            <a:ext cx="1080000" cy="540000"/>
          </a:xfrm>
          <a:prstGeom prst="roundRect">
            <a:avLst/>
          </a:prstGeom>
          <a:solidFill>
            <a:srgbClr val="4B72BE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GameWin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Probability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2D981C73-541D-9DFD-C1F0-3C07C05C596C}"/>
              </a:ext>
            </a:extLst>
          </p:cNvPr>
          <p:cNvSpPr/>
          <p:nvPr/>
        </p:nvSpPr>
        <p:spPr>
          <a:xfrm>
            <a:off x="8158776" y="4332785"/>
            <a:ext cx="1080000" cy="540000"/>
          </a:xfrm>
          <a:prstGeom prst="roundRect">
            <a:avLst/>
          </a:prstGeom>
          <a:solidFill>
            <a:srgbClr val="4B72BE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SetWin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Probability</a:t>
            </a: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B5B3BB28-7454-9857-831F-4F6BC33BC7E7}"/>
              </a:ext>
            </a:extLst>
          </p:cNvPr>
          <p:cNvSpPr/>
          <p:nvPr/>
        </p:nvSpPr>
        <p:spPr>
          <a:xfrm>
            <a:off x="10347935" y="2989696"/>
            <a:ext cx="360000" cy="2592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9876336D-1395-51B2-202E-9D83E337DDF1}"/>
              </a:ext>
            </a:extLst>
          </p:cNvPr>
          <p:cNvSpPr/>
          <p:nvPr/>
        </p:nvSpPr>
        <p:spPr>
          <a:xfrm flipH="1">
            <a:off x="11805675" y="2989696"/>
            <a:ext cx="360000" cy="2592000"/>
          </a:xfrm>
          <a:prstGeom prst="leftBrace">
            <a:avLst>
              <a:gd name="adj1" fmla="val 8333"/>
              <a:gd name="adj2" fmla="val 505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26B99D35-311B-0718-BDB1-1985957C0FC2}"/>
              </a:ext>
            </a:extLst>
          </p:cNvPr>
          <p:cNvSpPr/>
          <p:nvPr/>
        </p:nvSpPr>
        <p:spPr>
          <a:xfrm>
            <a:off x="10707935" y="3028606"/>
            <a:ext cx="1080000" cy="540000"/>
          </a:xfrm>
          <a:prstGeom prst="roundRect">
            <a:avLst/>
          </a:prstGeom>
          <a:solidFill>
            <a:srgbClr val="4B72BE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PointWin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Probability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D56886CE-E434-B9F0-1312-6B8E116B63ED}"/>
              </a:ext>
            </a:extLst>
          </p:cNvPr>
          <p:cNvSpPr/>
          <p:nvPr/>
        </p:nvSpPr>
        <p:spPr>
          <a:xfrm>
            <a:off x="10707935" y="3672804"/>
            <a:ext cx="1080000" cy="540000"/>
          </a:xfrm>
          <a:prstGeom prst="roundRect">
            <a:avLst/>
          </a:prstGeom>
          <a:solidFill>
            <a:srgbClr val="4B72BE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GameWin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Probability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73B67A13-E143-83D5-9335-AB309D1B84FB}"/>
              </a:ext>
            </a:extLst>
          </p:cNvPr>
          <p:cNvSpPr/>
          <p:nvPr/>
        </p:nvSpPr>
        <p:spPr>
          <a:xfrm>
            <a:off x="10716805" y="4340705"/>
            <a:ext cx="1080000" cy="540000"/>
          </a:xfrm>
          <a:prstGeom prst="roundRect">
            <a:avLst/>
          </a:prstGeom>
          <a:solidFill>
            <a:srgbClr val="4B72BE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SetWin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Probability</a:t>
            </a: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7CEEFF1F-2E8C-AE5D-1E12-C693151D530E}"/>
              </a:ext>
            </a:extLst>
          </p:cNvPr>
          <p:cNvSpPr/>
          <p:nvPr/>
        </p:nvSpPr>
        <p:spPr>
          <a:xfrm>
            <a:off x="10725675" y="4984903"/>
            <a:ext cx="1080000" cy="540000"/>
          </a:xfrm>
          <a:prstGeom prst="roundRect">
            <a:avLst/>
          </a:prstGeom>
          <a:solidFill>
            <a:srgbClr val="4B72BE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MatchWin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Probability</a:t>
            </a:r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B97B60B9-49E9-8BF7-B3A1-77B28694A397}"/>
              </a:ext>
            </a:extLst>
          </p:cNvPr>
          <p:cNvSpPr/>
          <p:nvPr/>
        </p:nvSpPr>
        <p:spPr>
          <a:xfrm>
            <a:off x="2073478" y="3187935"/>
            <a:ext cx="620659" cy="26120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右箭头 45">
            <a:extLst>
              <a:ext uri="{FF2B5EF4-FFF2-40B4-BE49-F238E27FC236}">
                <a16:creationId xmlns:a16="http://schemas.microsoft.com/office/drawing/2014/main" id="{2C70FB6E-9141-D69C-1B3E-714AFC3B883F}"/>
              </a:ext>
            </a:extLst>
          </p:cNvPr>
          <p:cNvSpPr/>
          <p:nvPr/>
        </p:nvSpPr>
        <p:spPr>
          <a:xfrm>
            <a:off x="4620088" y="3812203"/>
            <a:ext cx="620659" cy="26120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右箭头 46">
            <a:extLst>
              <a:ext uri="{FF2B5EF4-FFF2-40B4-BE49-F238E27FC236}">
                <a16:creationId xmlns:a16="http://schemas.microsoft.com/office/drawing/2014/main" id="{9448A03B-8F3D-D43E-F0F1-C1697F389A78}"/>
              </a:ext>
            </a:extLst>
          </p:cNvPr>
          <p:cNvSpPr/>
          <p:nvPr/>
        </p:nvSpPr>
        <p:spPr>
          <a:xfrm>
            <a:off x="7129640" y="4567469"/>
            <a:ext cx="620659" cy="26120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右箭头 47">
            <a:extLst>
              <a:ext uri="{FF2B5EF4-FFF2-40B4-BE49-F238E27FC236}">
                <a16:creationId xmlns:a16="http://schemas.microsoft.com/office/drawing/2014/main" id="{48F438FA-37BA-DCD2-44FB-3BF3FF26D82C}"/>
              </a:ext>
            </a:extLst>
          </p:cNvPr>
          <p:cNvSpPr/>
          <p:nvPr/>
        </p:nvSpPr>
        <p:spPr>
          <a:xfrm>
            <a:off x="9707932" y="5124302"/>
            <a:ext cx="620659" cy="26120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27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56</Words>
  <Application>Microsoft Macintosh PowerPoint</Application>
  <PresentationFormat>宽屏</PresentationFormat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A579</dc:creator>
  <cp:lastModifiedBy>A579</cp:lastModifiedBy>
  <cp:revision>1</cp:revision>
  <dcterms:created xsi:type="dcterms:W3CDTF">2024-02-03T05:50:14Z</dcterms:created>
  <dcterms:modified xsi:type="dcterms:W3CDTF">2024-02-03T06:08:23Z</dcterms:modified>
</cp:coreProperties>
</file>